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ink/ink4.xml" ContentType="application/inkml+xml"/>
  <Override PartName="/ppt/notesSlides/notesSlide32.xml" ContentType="application/vnd.openxmlformats-officedocument.presentationml.notesSlide+xml"/>
  <Override PartName="/ppt/ink/ink5.xml" ContentType="application/inkml+xml"/>
  <Override PartName="/ppt/ink/ink6.xml" ContentType="application/inkml+xml"/>
  <Override PartName="/ppt/notesSlides/notesSlide3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4.xml" ContentType="application/vnd.openxmlformats-officedocument.presentationml.notesSlide+xml"/>
  <Override PartName="/ppt/ink/ink1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2.xml" ContentType="application/inkml+xml"/>
  <Override PartName="/ppt/notesSlides/notesSlide37.xml" ContentType="application/vnd.openxmlformats-officedocument.presentationml.notesSlide+xml"/>
  <Override PartName="/ppt/ink/ink13.xml" ContentType="application/inkml+xml"/>
  <Override PartName="/ppt/notesSlides/notesSlide38.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9.xml" ContentType="application/vnd.openxmlformats-officedocument.presentationml.notesSlide+xml"/>
  <Override PartName="/ppt/ink/ink20.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21.xml" ContentType="application/inkml+xml"/>
  <Override PartName="/ppt/ink/ink22.xml" ContentType="application/inkml+xml"/>
  <Override PartName="/ppt/notesSlides/notesSlide42.xml" ContentType="application/vnd.openxmlformats-officedocument.presentationml.notesSlide+xml"/>
  <Override PartName="/ppt/ink/ink23.xml" ContentType="application/inkml+xml"/>
  <Override PartName="/ppt/ink/ink24.xml" ContentType="application/inkml+xml"/>
  <Override PartName="/ppt/notesSlides/notesSlide43.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46"/>
  </p:notesMasterIdLst>
  <p:handoutMasterIdLst>
    <p:handoutMasterId r:id="rId47"/>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615" r:id="rId30"/>
    <p:sldId id="614" r:id="rId31"/>
    <p:sldId id="590" r:id="rId32"/>
    <p:sldId id="603" r:id="rId33"/>
    <p:sldId id="601" r:id="rId34"/>
    <p:sldId id="600" r:id="rId35"/>
    <p:sldId id="604" r:id="rId36"/>
    <p:sldId id="616" r:id="rId37"/>
    <p:sldId id="608" r:id="rId38"/>
    <p:sldId id="610" r:id="rId39"/>
    <p:sldId id="611" r:id="rId40"/>
    <p:sldId id="609" r:id="rId41"/>
    <p:sldId id="620" r:id="rId42"/>
    <p:sldId id="612" r:id="rId43"/>
    <p:sldId id="618" r:id="rId44"/>
    <p:sldId id="619" r:id="rId45"/>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9" autoAdjust="0"/>
    <p:restoredTop sz="96450" autoAdjust="0"/>
  </p:normalViewPr>
  <p:slideViewPr>
    <p:cSldViewPr snapToGrid="0" showGuides="1">
      <p:cViewPr varScale="1">
        <p:scale>
          <a:sx n="112" d="100"/>
          <a:sy n="112" d="100"/>
        </p:scale>
        <p:origin x="138" y="168"/>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5:23.6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17528 9650 214 0,'-6'0'43'16,"-1"0"-23"-16,-2 0 10 16,0 0 25-16,0 0 3 15,0 5-26-15,-3 0 5 0,-1-1 1 16,-8 4-7 0,-6 6-22-16,-7 3-8 0,-8 2 7 15,-7 2-9-15,-3 3 1 16,-4 3-13-16,1 0 12 15,0 0 1-15,3 0 6 16,8-5 7-16,7-4 8 16,9-2-12-16,5-7 0 15,8-1-2-15,5-4-5 16,6-2-2-16,2-1-7 16,2-1-50-16,0 0-74 15,0 0-21-15,0 0-19 16</inkml:trace>
  <inkml:trace contextRef="#ctx0" brushRef="#br0" timeOffset="557.29">17256 9428 313 0,'0'0'33'16,"0"0"5"-16,0 0 23 16,0 0 3-16,0 0-6 15,0 0-27-15,-178 83 0 16,141-61-15-16,-5 3 3 15,-6 2-2-15,0 3 8 16,-7 2-13-16,-2 5-6 16,-2 0-5-16,-7 2-1 0,-6-4-2 15,-2 1-29 1,2-5 23-16,11-6 8 0,13-4 11 16,10-4-8-16,11-7-3 15,9-1-10-15,9-6-5 16,5-2 12-16,4-1-38 15,0 0-81-15,14 0 39 16,10 0 7-16,-1-8-98 16</inkml:trace>
  <inkml:trace contextRef="#ctx0" brushRef="#br0" timeOffset="1058.75">16743 9343 236 0,'0'0'87'16,"0"0"-28"-16,0 0 2 15,0 0-29-15,0 0 8 16,0 0 1-16,-201 128-18 16,158-98-7-16,-9 4-10 15,-5 1 2-15,-3 2-5 16,-2 2 4-16,-1-2 7 0,2-2-12 16,3-4 3-16,1-2-2 15,8-6-3-15,1 0-3 16,8-5-1-16,5-4-8 15,10-4-4-15,8-4-38 16,9-6-13-16,6 0-38 16,2 0-160-16</inkml:trace>
  <inkml:trace contextRef="#ctx0" brushRef="#br0" timeOffset="1808.45">16113 9305 251 0,'0'0'42'16,"0"0"-33"-16,0 0 60 0,0 0-1 16,0 0-42-1,0 0 28-15,-320 201-2 0,261-167-3 16,-3 0-23-16,1 0-14 15,3 0-12-15,1-2-41 16,2 1-52-16,1-4-89 16,-1-5-63-16</inkml:trace>
  <inkml:trace contextRef="#ctx0" brushRef="#br0" timeOffset="34063.18">24553 7824 362 0,'0'0'173'0,"0"0"-125"0,0 0 31 15,0 0 19-15,0 0-11 16,0 0-36-16,0 0 10 16,0 0 1-16,0 0-5 15,0 0-7-15,0 0-3 16,0 0-9-16,0 0-15 15,0 0-23-15,-5 9 0 16,-3 8-4-16,-5 10 3 16,-2 8 2-16,-6 5 3 15,2 4-2-15,-8 7 9 16,-3 3 5-16,-1 3 0 16,-1 0-4-16,3-3 1 0,5-8-5 15,6-10-7-15,6-10-1 16,4-6 0-16,4-7 0 15,2-8 0-15,2-1-6 16,0-4-63-16,0-5-50 16,11-20-138-16</inkml:trace>
  <inkml:trace contextRef="#ctx0" brushRef="#br0" timeOffset="34577.49">24465 7903 583 0,'0'0'140'0,"0"0"-116"16,0 0-24 0,0 0 42-16,0 0 14 0,0 0-36 15,38-26 2-15,-23 21-2 16,-2 4 9-16,-2 1-7 15,0 0-9-15,-1 0 1 16,-1 6-7-16,-2 10-2 16,-2 6 1-16,-1 2-5 15,-1 1 11-15,0 3-8 16,-3-5 4-16,0 0 7 16,0-4 0-16,-3-1 6 15,-10-1 4-15,-6-1 2 16,-4-2 5-16,-4-3 1 15,3-1-14-15,4-4-7 0,0-4-6 16,4-2-5-16,2 0-1 16,4-1-44-16,10-13-78 15,1-4-167-15</inkml:trace>
  <inkml:trace contextRef="#ctx0" brushRef="#br0" timeOffset="36362.91">24739 7788 180 0,'0'0'86'15,"0"0"16"-15,0 0 5 16,0 0-6-16,0 0-5 16,0 0-16-16,0-5-29 15,0 5-24-15,0 0-3 16,0 0-1-16,0 0 0 15,0 0 4-15,0 0-13 16,0 0 6-16,0 0-7 16,0 0-1-16,0 0 0 15,-1 6-3-15,-5 7 34 16,-2 1-13-16,0-1 0 0,0 2-11 16,-1-1-10-16,3-1 1 15,1-2 0-15,2-3-1 16,3-1-4-16,0-1-2 15,0-2-1-15,0-1 1 16,0-1 0-16,2-2 15 16,7 0-8-16,1 0-10 15,2 0-1-15,0-6-19 16,-1-5-24-16,0 1-70 16,-2-3-101-16,-3 0-188 15</inkml:trace>
  <inkml:trace contextRef="#ctx0" brushRef="#br0" timeOffset="36677.03">24736 7675 436 0,'0'0'352'16,"0"0"-285"-16,0 0 33 0,0 0 16 15,0 0-57-15,0 0-54 16,0-3-5-16,-1 3-14 15,1 3-90-15,-2 10-15 16,2 0-129-16,0-4-291 16</inkml:trace>
  <inkml:trace contextRef="#ctx0" brushRef="#br0" timeOffset="37247.18">24854 7943 217 0,'0'0'414'15,"0"0"-360"-15,0 0 88 16,0 0-8-16,0 0-29 15,0 0-41-15,1-16-15 16,-1 16-10-16,0 0-18 0,0 0-14 16,0 0-6-16,0 9 1 15,-3 2 2-15,-1-1-3 16,-1 0-1-16,1-3-20 16,-3-3-64-16,1-3-156 15,1-1-340-15</inkml:trace>
  <inkml:trace contextRef="#ctx0" brushRef="#br0" timeOffset="37809.93">25036 7754 270 0,'0'0'344'0,"0"0"-288"15,0 0 22-15,0 0 8 16,0 0-32-16,0 0-37 15,0 3-10-15,0 8 37 0,0 4-8 16,0 3-10-16,1 1-5 16,1 3-8-16,-2 0 7 15,1-1-11-15,-1 0-6 16,0-2-3-16,0-2 1 16,0-2 0-16,0-3-1 15,-3-3 0-15,-4-2 1 16,-2 0 0-16,-1-4 3 15,-1 0 4-15,-1-3-6 16,0 0-2-16,2 0 29 16,-2 0-11-16,4-2 5 15,4-5 4-15,2 2-10 16,2-2 6-16,0 0-4 0,0-2-10 16,0 0 1-16,5-1-8 15,4 0-2-15,1 0-5 16,-2-2 4-16,-1-1-23 15,-1 1-44-15,4-2-28 16,-2-1-126-16,3-5-222 16</inkml:trace>
  <inkml:trace contextRef="#ctx0" brushRef="#br0" timeOffset="38002.55">25034 7651 711 0,'0'-2'137'15,"0"2"-86"-15,0 0 33 16,0 0-53-16,0 0-31 16,0 0-8-16,0 0-52 15,3 9-117-15,0 1-288 16</inkml:trace>
  <inkml:trace contextRef="#ctx0" brushRef="#br0" timeOffset="38268.83">25240 7701 679 0,'0'0'20'0,"0"0"53"16,0 0 46-16,0 0-17 16,0 0-34-16,0 0-29 15,-37 200-30-15,25-172-9 16,-6-5-83-16,2-11-299 15</inkml:trace>
  <inkml:trace contextRef="#ctx0" brushRef="#br0" timeOffset="39196.55">24669 7682 209 0,'0'0'167'0,"0"0"-101"0,0 0 39 16,0 0 7-16,0 0-15 15,0 0-17-15,3-4-17 16,-3 4 10-16,0 0-16 16,0 0-12-16,0 0-19 15,-3 3-16-15,-8 17-8 16,-2 4 13-16,1 9 2 15,0 1-6-15,3 1-6 16,5 1-5-16,4-4 0 16,0-1-2-16,0-8-66 15,17-9-178-15</inkml:trace>
  <inkml:trace contextRef="#ctx0" brushRef="#br0" timeOffset="43095.56">20239 4802 397 0,'0'0'141'16,"0"0"-100"-16,0 0 40 15,0 0 21-15,0 0-22 16,0 0-22-16,0 0 1 15,-6 0 0-15,6 0-8 16,0 0-9-16,0 0-18 16,3 0-15-16,18 0-7 15,12 0 4-15,12 0-4 16,13 1 1-16,11 1 0 16,10-1 1-16,7-1-2 15,3 1-2-15,-1-1-15 0,-7 2-6 16,-8-2-9-16,-16 0 2 15,-11 1-28-15,-13 2 13 16,-11-2 19-16,-6 1-4 16,-7-1-20-16,-4-1 16 15,0 0-73-15,-1 0-65 16,2 0-276-16</inkml:trace>
  <inkml:trace contextRef="#ctx0" brushRef="#br0" timeOffset="43777.25">21143 4738 576 0,'0'0'118'16,"0"0"14"-16,0 0-7 16,0 0-18-16,0 0-41 15,0 0-30-15,-149-25-6 16,149 25-11-16,0-2-19 16,0 2-3-16,18 0-17 15,14 0-16-15,11 0 29 16,3 0-23-16,0 0 15 15,-7 3 1-15,-8 7 14 16,-7 3-3-16,-12-1-7 16,-7 3 6-16,-5-2 4 15,0 2 0-15,-12 0 14 16,-11 3 10-16,-5 1 10 16,-3 1 2-16,-4-2-23 15,1-1-7-15,4 0-6 0,8-3-32 16,11-4-142-16,11-6-382 15</inkml:trace>
  <inkml:trace contextRef="#ctx0" brushRef="#br0" timeOffset="45374.08">20878 4419 452 0,'0'0'102'0,"0"0"-54"15,0 0 41-15,0 0 8 16,0 0-35-16,0 0-32 15,-8 0-2-15,8 0-21 16,0-1 3-16,3-6-10 16,8 0-5-16,3-1-3 15,2 1 5-15,1 3 1 16,-3-1 2-16,-3 2 0 16,-3 1 0-16,-6 2-4 0,-2 0 2 15,0 7 2-15,0 13 17 16,-3 5 21-16,-10 3-10 15,-4 1 20-15,-2-3-6 16,2-1 3-16,1-4-6 16,1-3-2-16,1-6-8 15,7-5-17-15,1-3-7 16,6-4 4-16,0 0-4 16,0-7-5-16,6-14-20 15,15-7-88-15,3-5 23 16,4-1-7-16,0 1 23 15,1 4 18-15,-2 5 51 0,-4 5 3 16,-7 7 11-16,-9 7 29 16,-3 2 23-16,-4 3-11 15,0 0-28-15,0 0-24 16,0 6 6-16,0 6-8 16,0 3 8-16,0 1-5 15,2-3-1-15,2-3-1 16,2-3 0-16,0-1 0 15,-3-5-2-15,0-1-6 16,-3 0-16-16,0 0 22 16,0 0 1-16,0-4-1 15,0-3 1-15,0 2-1 16,-4 0-7-16,-10 3 7 0,-3 2 3 16,-2 0-3-1,0 0-1-15,3 0 1 0,1 7 11 16,3 5-5-16,0 0 9 15,6 4-10-15,4 1 8 16,2 1 0-16,0-1 7 16,8-1-8-16,10-4 9 15,1-1 1-15,4-2-11 16,2-4-5-16,-1-5-6 16,2 0-48-16,3 0-124 15,-3-8-347-15</inkml:trace>
  <inkml:trace contextRef="#ctx0" brushRef="#br0" timeOffset="45643.82">21326 4543 235 0,'0'0'601'16,"0"0"-568"-16,0 0-23 15,0 0 21-15,0 0 7 16,0 0-12-16,46-64 8 16,-46 61 15-16,0 3 21 15,0 0-25-15,0 0-33 16,-10 8-10-16,-6 15-2 16,1 7 13-16,-1 5 1 0,5 2-10 15,5 2-4-15,6-5-28 16,0-9-241-16</inkml:trace>
  <inkml:trace contextRef="#ctx0" brushRef="#br0" timeOffset="50173.94">20187 4838 80 0,'0'0'347'0,"0"0"-302"15,0 0 36-15,0 0 18 0,0 0-23 16,0 0-37-16,0 0-17 16,0 15-7-16,0-1 23 15,0 3-22-15,0 4-3 16,0 3 9-16,0 2-6 16,0 7 0-16,0 1-3 15,0 5-5-15,0 2 4 16,0 0 4-16,0-2-6 15,4 0-1-15,-2-4 2 16,-2-4-3-16,0-4 6 16,0-5-3-16,0-3-6 15,0-4-1-15,0-6 1 16,0-2-4-16,0-4-1 0,0 0 1 16,0-3 0-16,0 0 4 15,0 1 1-15,0-1 2 16,0 0 13-16,0 0-9 15,0 0-5-15,0 0 1 16,0 0 0-16,0 0-3 16,0 0 0-16,0 0 0 15,0 0 1-15,0 0 1 16,0-6-7-16,0-2 0 16,0-3-5-16,-3-1 5 15,-3-1 0-15,0-1-4 16,-1-1 2-16,-3-3 1 15,-3-1 0-15,3 1 1 16,-3 1 0-16,3 3 0 0,3 1 3 16,-1 3 6-16,4 5-2 15,0 0-6-15,1 4-2 16,3 0 1-16,-2 1-1 16,2 0-5-16,0 0-2 15,0 17-10-15,0 7 15 16,0 5 2-16,2 1 1 15,6 0-1-15,1-4 0 16,0-2 1-16,1-4 0 16,-2-4-3-16,1-5 3 15,-1-6 3-15,-2-2 4 16,3-3 6-16,-3 0 6 16,1 0 12-16,1 0 6 15,0-3-4-15,0-5-8 0,0-2-19 16,2-1-6-16,-1-3-1 15,4-5-46-15,5-3-72 16,3-5-385-16</inkml:trace>
  <inkml:trace contextRef="#ctx0" brushRef="#br0" timeOffset="51795.57">20129 5666 636 0,'0'0'165'0,"0"0"-163"16,0 0-2-16,0 0 1 15,0 0-1-15,0 0-2 16,95-51 1-16,-74 43 0 15,-3 4 1-15,-9 3 1 16,-4 1-1-16,-4 0-6 16,-1 11 6-16,0 8 40 15,0 10-1-15,-6 3 8 16,-6 2 6-16,-3 4 7 16,3-3-25-16,-1-3 8 15,-1-3-1-15,2-8-21 16,2-8-4-16,3-6-15 0,2-4 2 15,2-3-1 1,2 0-3-16,1-20-17 0,0-11-70 16,13-8-61-16,9-4 20 15,4 3-74-15,1 6 65 16,-2 3 59-16,-4 8 78 16,-3 8 17-16,-6 3 91 15,-5 6 12-15,-1 5-20 16,-3 1-36-16,-1 0-41 15,1 6-9-15,0 10 26 16,1 2-16-16,2-1-18 16,1-5-4-16,2-2 2 15,0-6-1-15,-1-2-3 16,2-2-4-16,-2 0-11 16,-1 0 15-16,-2-11-3 15,-4 0 1-15,-1 1 2 0,0 0 11 16,0 1 18-16,-3 3 16 15,-9 0-44-15,-4 6 3 16,-2 0 13-16,-1 0-9 16,-2 7 4-16,3 7 10 15,-1 6-5-15,6 2-8 16,4 3 5-16,2 1 11 16,6-2-9-16,1 0-1 15,0-3-4-15,1-4-2 0,11-2-3 16,5-7 4-1,5-4-10-15,5-4-28 0,1 0-121 16,-4-14-339 0</inkml:trace>
  <inkml:trace contextRef="#ctx0" brushRef="#br0" timeOffset="52512.05">20490 5832 655 0,'0'0'214'0,"0"0"-198"15,0 0 17-15,0 0 4 16,0 0 8-16,0 0-44 16,-3-27 3-16,5 24-4 15,-1 0 0-15,1 3 0 16,-2 0-2-16,1 0 1 16,2 0 0-16,-2 0 1 15,2 0 1-15,0 5 12 16,-1 7 13-16,-1 4 12 15,-1 1-9-15,0 0 7 16,0-2-1-16,0-2-8 16,0-3-3-16,-1-3-16 15,-2-4-4-15,-2 0-4 16,1-3-2-16,4 1-35 0,0-1-5 16,0 2-9-16,0 1-64 15,3 1-39-15,7 3 117 16,1 1 37-16,0 0 3 15,-3 1-1-15,-3-2 40 16,-2-3 35-16,-3-1 12 16,0 0-10-16,0-2 5 15,0 0-14-15,-14 2-23 16,-5 0-3-16,-3 1-25 16,3-2-19-16,6-1-6 15,9 1-94-15,4-2-62 16,7 0-295-16</inkml:trace>
  <inkml:trace contextRef="#ctx0" brushRef="#br1" timeOffset="59373.04">23265 4573 404 0,'0'0'152'0,"0"0"-73"0,0 0 19 15,0 0-5-15,0 0-33 16,0 0 15-16,0-14-12 16,0 11-10-16,0 2-11 15,3 1 1-15,-3 0-4 16,1 0-15-16,-1 0-7 15,0 0-8-15,0 0-7 16,0 0 2-16,0 0-4 16,0 4-7-16,0 13 3 15,0 7 4-15,0 3 11 16,-1 6-8-16,-5 5 4 0,3 1-5 16,-3 5-1-16,0-2 1 15,1 2-1-15,-2-5-1 16,1-2-1-16,0-5 1 15,-3-5 1-15,-1-4-1 16,2-8-6-16,-1-5 5 16,2-5 1-16,0-1 6 15,-1-3-6-15,2-1 0 16,-3 0 4-16,-3 0 13 16,0-1-7-16,0-8-1 15,-1 1-2-15,4-2-3 16,1 1 8-16,7 2 6 15,1-1-7-15,0-3 17 0,4-5-17 16,13-2-11-16,7-2-4 16,2 0-1-16,-3 3-6 15,-7 3-3-15,-4 2-10 16,-1 0-2-16,-2 2-46 16,0-4-75-16,2-3-177 15</inkml:trace>
  <inkml:trace contextRef="#ctx0" brushRef="#br1" timeOffset="59632.92">23335 4322 760 0,'0'0'85'0,"0"0"-85"15,0 0-62-15,0 0 7 16,0 0-316-16</inkml:trace>
  <inkml:trace contextRef="#ctx0" brushRef="#br1" timeOffset="60909.46">23523 4643 678 0,'0'0'182'16,"0"0"-136"-16,0 0 49 16,0 0-38-16,0 0-22 15,0 0-15-15,115 0-9 16,-76 0-11-16,-7 0-70 15,-8 0-206-15,-9 0-153 16</inkml:trace>
  <inkml:trace contextRef="#ctx0" brushRef="#br1" timeOffset="61059.47">23602 4747 509 0,'0'0'265'16,"0"0"-247"-16,0 0 61 15,0 0-9-15,0 0-23 16,0 0-47-16,110 5-59 16,-68-16-596-16</inkml:trace>
  <inkml:trace contextRef="#ctx0" brushRef="#br1" timeOffset="61706.51">24100 4596 854 0,'0'0'289'0,"0"0"-289"15,0 0-8 1,0 0 4-16,0 0 3 0,0 0-2 16,76-72-3-16,-66 62-5 15,-7 4-5-15,-3 2 12 16,0 3 4-16,0 0 5 15,0 1-1-15,0 0 2 16,-2 0 6-16,-4 2-10 16,-3 13-1-16,1 3 0 15,3 7-1-15,5 0-1 16,0 2-4-16,0 2-33 16,4 0-39-16,3-3-27 15,-2-4-29-15,-4-4 4 16,-1-2 3-16,0-3 51 15,-7-3 71-15,-12-1 4 0,-7 0 62 16,2-1 30-16,-3-2-1 16,2-1-4-16,4-2-18 15,9-2-20-15,5 1-3 16,7-1-9-16,0-1-15 16,0 2 2-16,0-2 7 15,6 0-10-15,10 0 1 16,7 0 11-16,2 0-2 15,2 0-7-15,0 0-2 16,-6 0-16-16,-2 0-6 16,-2 0-50-16,0 0-173 15,3-6-447-15</inkml:trace>
  <inkml:trace contextRef="#ctx0" brushRef="#br1" timeOffset="62234.08">24448 4795 471 0,'0'0'519'0,"0"0"-470"15,0 0-19-15,0 0-17 16,0 0-13-16,0 0-61 16,15-4-126-16,0-2-193 15</inkml:trace>
  <inkml:trace contextRef="#ctx0" brushRef="#br1" timeOffset="62424.97">24618 4775 631 0,'0'0'353'0,"0"0"-346"16,0 0-7-16,0 0-32 15,0 0-60-15,0 0-144 16,39 0-303-16</inkml:trace>
  <inkml:trace contextRef="#ctx0" brushRef="#br1" timeOffset="62534.06">24748 4789 698 0,'0'0'28'0,"0"0"-28"15,0 0-83-15,0 0-288 16</inkml:trace>
  <inkml:trace contextRef="#ctx0" brushRef="#br1" timeOffset="62669.28">24915 4782 652 0,'0'0'220'0,"0"0"-220"0,0 0-2 15,0 0-48 1,0 0-121-16,0 0-285 0</inkml:trace>
  <inkml:trace contextRef="#ctx0" brushRef="#br1" timeOffset="63627.06">25114 4409 456 0,'0'0'119'0,"0"0"-41"0,0 0-7 16,0 0-13-16,0 0 4 16,0 0 5-16,0 75 16 15,-6-42-8-15,-4 3-9 16,1 1-3-16,1-3-25 16,-1-3-11-16,1-6 1 15,2-7-10-15,0-7-8 16,5-6-8-16,-1-3 0 15,1-2 1-15,1 0 7 16,0-14-10-16,0-9-8 16,0-9-47-16,0-1 23 15,12-1-17-15,1 2-6 16,3 3 8-16,1 6 22 16,1 1 6-16,1 4 1 0,2 1 3 15,0 2-4-15,-1 3-5 16,-4 4 19-16,-3 2 5 15,-2 6 1-15,-5 0 9 16,-2 0 7-16,-1 14 14 16,-3 9 29-16,0 5 6 15,0 2-10-15,-1 0-5 16,-7-4-3-16,1-1-4 16,-1-2-26-16,2-6-5 15,3-6-9-15,0-5-4 16,2-6 0-16,-1 0-1 0,2 0-16 15,-1 0-10 1,1-7-10-16,0-10-33 0,1-3-31 16,16 0 3-16,2 1-10 15,2 1 65-15,0 2 25 16,0 0 17-16,1 4 1 16,-4-1-2-16,3 3 2 15,-3 2 0-15,-8 5 0 16,-2 3 1-16,-5 0 15 15,0 0 9-15,0 8 29 16,-3 9 35-16,0 6-15 16,0 4-7-16,-6 1-7 15,-5-1-12-15,-1 4-10 16,-1-6-28-16,1-1-8 0,2-4-2 16,4-4-25-16,4-14-93 15,2-2-362-15</inkml:trace>
  <inkml:trace contextRef="#ctx0" brushRef="#br1" timeOffset="64478.68">25525 4713 826 0,'0'0'47'0,"0"0"-41"16,0 0-6-16,0 0 18 15,0 0 9-15,0 0 2 16,106-103 8-16,-104 95 9 16,-2 2-4-16,0 2-18 15,0 1 8-15,0 3-20 16,-3 0-5-16,-5 0-7 15,-2 7-1-15,-2 11-1 16,0 3 2-16,4 6 0 0,3 1 0 16,3 2 0-16,2-3-5 15,0-3-8-15,0-4 7 16,0-4-2-16,3-2-7 16,1-4 4-16,-1-3 3 15,-1-2-6-15,-2-3-2 16,0 0-8-16,0-2 0 15,0 0 8-15,0 0-3 16,0 0 8-16,0 0 11 16,-9 0 10-16,-1 0 17 0,0 0-8 15,1 0-8 1,1 1-11-16,3 3-2 0,2-3 1 16,3-1 1-16,-1 0 1 15,1 1-1-15,0-1 3 16,0 0 15-16,0 0 13 15,0 0 2-15,0 1 5 16,4 2 4-16,15 2 6 16,8-1-1-16,9 0-28 15,3-2-11-15,-2 0-8 16,-2 1-10-16,-8-1-73 16,-8-1-207-16</inkml:trace>
  <inkml:trace contextRef="#ctx0" brushRef="#br0" timeOffset="71751.16">20220 7051 189 0,'0'0'295'15,"0"0"-230"-15,0 0 46 16,0 0-1-16,0 0-34 16,0 0-23-16,0-1 11 15,0-1-9-15,0 2-14 16,0 0-2-16,0 0-2 15,0 0-5-15,0 0-18 16,0 0-12-16,0 2-2 16,0 11 0-16,0 2 4 15,-3 3 7-15,0 4 0 0,0 1-4 16,0 1 8-16,1 3-3 16,1 1 3-16,-1 2-1 15,1 4-6-15,-1 3-4 16,-1 0-3-16,3 3 2 15,0 1-1-15,0 0 0 16,0 0 6-16,0-2 4 16,-1-2-6-16,-1-2-2 15,1-2-3-15,-1-3 1 16,1-3 1-16,-2-2-3 16,2-2 4-16,1-5-3 15,0 0 3-15,0-3 0 16,0 0 8-16,0-1 2 15,0-3-9-15,0-4-3 16,0-3 0-16,0-2 0 0,0-2-2 16,0 0 3-16,0 0 4 15,0 0 3-15,0 0-1 16,0-4-9-16,-2-5-13 16,1 2-30-16,-1 0-31 15,-2-1-113-15,1-1-329 16</inkml:trace>
  <inkml:trace contextRef="#ctx0" brushRef="#br0" timeOffset="72361.07">20145 7868 311 0,'0'0'18'16,"0"0"59"-16,0 0 23 15,0 0-37-15,0 0 52 16,0 0-52-16,0 9 6 15,0-9 3-15,0 0 10 0,0 0 13 16,-4 0-21-16,-1 0-15 16,-1-3-41-16,-2-4-6 15,1-1 18-15,0 0-12 16,1 0-9-16,0-1 3 16,0-1-7-16,2 2-2 15,2-2-3-15,1 3 0 16,1 3 0-16,0-1 9 15,0 5-9-15,0 0 0 16,0 0-3-16,0 0-3 16,0 0-2-16,1 5 1 15,11 13 7-15,0 5 0 0,0 4-3 16,0 0 3-16,-2-1 1 16,2-6-1-16,0-3-2 15,-3-7 0-15,-1-4-1 16,0-6 3-16,4 0 0 15,5-10 10-15,2-13 17 16,5-9-14-16,-2-1 1 16,-2-2-7-16,-4 6-7 15,-5 4 0-15,-5 8 0 16,-5 6-22-16,-1 5-30 16,0 6-68-16,0 0-218 15</inkml:trace>
  <inkml:trace contextRef="#ctx0" brushRef="#br0" timeOffset="73577.03">19496 8445 453 0,'0'0'98'0,"0"0"-16"16,0 0 25-16,0 0-14 15,0 0-43-15,0 0-13 16,-1 20 35-16,-10 3 16 16,0 3-44-16,0 6-6 15,-1-1-8-15,2 2 8 16,4-1-14-16,1-5-10 16,4-4 6-16,1-4-18 15,0-5 3-15,1-4 5 16,11-3-2-16,6-7-3 15,0 0 6-15,4 0-9 0,2-17-2 16,-2-7-65-16,-2-6-55 16,-2-5-131-16,-5-2-501 15</inkml:trace>
  <inkml:trace contextRef="#ctx0" brushRef="#br0" timeOffset="73784.85">19535 8320 592 0,'0'0'396'15,"0"0"-346"-15,0 0 20 16,0 0-70-16,0 0-23 15,0 0-151-15,3 9-305 16</inkml:trace>
  <inkml:trace contextRef="#ctx0" brushRef="#br0" timeOffset="74295.8">19735 8556 655 0,'0'0'149'0,"0"0"-27"15,0 0 34-15,0 0-50 16,0 0-32-16,0 0-11 16,0 1-24-16,0-1-22 15,3 0-9-15,6 0-8 0,4 0 8 16,2 0-8-1,0 0-30-15,-1 0-105 0,-2 1-63 16,-4 2-233-16</inkml:trace>
  <inkml:trace contextRef="#ctx0" brushRef="#br0" timeOffset="74468.19">19744 8661 493 0,'0'0'255'15,"0"0"-158"-15,0 0 69 16,0 0-71-16,0 0-77 16,0 0-17-16,21 8-2 15,-3-8-11-15,4 0-116 16,-3 0-180-16,-2-4-368 16</inkml:trace>
  <inkml:trace contextRef="#ctx0" brushRef="#br0" timeOffset="75009.5">19975 8524 870 0,'0'0'27'16,"0"0"-19"-16,0 0 78 15,0 0-37-15,0 0-35 16,0 0 0-16,37-102 0 0,-34 94 6 15,-3 1 10 1,0 3 1-16,0 1-15 0,0 2 14 16,0 1-7-16,0 0-12 15,-6 0-7-15,-1 5-4 16,0 11-6-16,1 2 5 16,1 3-3-16,4 3 1 15,1 0-13-15,0 0-24 16,0 1-5-16,0-4-10 15,0-1-29-15,3-3 12 16,-3-1 36-16,0-3 14 16,0-2 11-16,-3-1 6 0,-12-2 5 15,0 1 5 1,-3-3 25-16,4-1 7 0,1-4 12 16,6 2-9-16,1-1-2 15,1-1-3-15,2-1-4 16,1 2-8-16,2-2 6 15,0 0-2-15,0 0-17 16,0 0-4-16,0 0 4 16,2 1 2-16,6-1 1 15,1 1 14-15,1 0-9 16,0-1-9-16,1 0-5 16,1 0-4-16,0 0-56 15,4 0-92-15,-2 0-110 16,-2 0-332-16</inkml:trace>
  <inkml:trace contextRef="#ctx0" brushRef="#br0" timeOffset="75645.17">20097 8730 345 0,'0'0'223'0,"0"0"-100"0,0 0 19 15,0 0-49 1,0 0-13-16,0 0-18 0,0 0-10 16,0 0-22-16,0 0-26 15,0 0-4-15,0 0-41 16,0 0-151-16,0-3-254 15</inkml:trace>
  <inkml:trace contextRef="#ctx0" brushRef="#br0" timeOffset="75853.28">20097 8730 855 0,'69'-12'63'0,"-69"12"-62"16,0 0-1-16,0 0-43 16,0 0-320-16</inkml:trace>
  <inkml:trace contextRef="#ctx0" brushRef="#br0" timeOffset="76012">20233 8711 680 0,'0'0'145'0,"0"0"-129"0,0 0-15 15,0 0-2-15,0 0-60 16,0 0-174-16</inkml:trace>
  <inkml:trace contextRef="#ctx0" brushRef="#br0" timeOffset="76841.09">20399 8385 19 0,'0'0'542'16,"0"0"-505"-16,0 0 67 16,0 0 57-16,0 0-75 0,0 0 36 15,0 97-42 1,-11-60 2-16,-1 0-25 0,-1-3-9 16,3-2-15-16,0-4-14 15,2-7-7-15,3-5-5 16,2-7-7-16,3-4 2 15,-1-5-2-15,1 0 1 16,0 0-2-16,0-8-7 16,0-11-36-16,0-6-22 15,9-4 29-15,2-1-22 16,0 4 23-16,-2 4 5 16,0 2 27-16,-3 6 4 15,-2 2 4-15,2 4 10 16,2-1-2-16,-1 4-2 15,-2 2 0-15,-1 3 0 0,1 0-5 16,-2 0-2-16,1 12 10 16,-2 6 20-16,-1 5 3 15,-1 0 9-15,0-2-12 16,0-1-4-16,0-6-12 16,0-6-4-16,-1-4-6 15,-1-2-5-15,2-2 0 16,0 0 0-16,0 0-2 15,0-9-10-15,2-9-64 16,13-6 6-16,1 1-11 16,5 0-24-16,-2 4-19 15,-1 4 47-15,-5 5 53 16,-2 3 22-16,-5 3 4 16,-1 1 24-16,-4 3 30 0,-1 0 0 15,0 0-6-15,0 13-5 16,0 6 29-16,-3 4-9 15,-4-1-12-15,1-2-12 16,-1-2-26-16,4-4-14 16,-1-4-3-16,3 0-5 15,-1-7-92-15,-1-3-204 16</inkml:trace>
  <inkml:trace contextRef="#ctx0" brushRef="#br0" timeOffset="77509.28">20612 8681 281 0,'0'0'703'16,"0"0"-675"-16,0 0 17 0,0 0-9 16,0 0-9-16,0 0-22 15,54-59 0-15,-43 47-4 16,-4 5 0-16,-7 3 14 15,0 1 0-15,0 2 17 16,0 1 2-16,0 0-2 16,-3 0-3-16,-4 0-14 15,0 2-9-15,0 8-5 16,-1 5-1-16,1 2 0 16,4 2-2-16,2 1-3 15,1 0 3-15,0-3-14 16,0 0-13-16,0-4 2 15,0-1 3-15,1-4 6 0,2-1 2 16,-1-4 1-16,-2-1 13 16,0-1-8-16,0-1 9 15,0 1-5-15,-2 1-2 16,-7 1 8-16,-3 0 7 16,-3-1 14-16,3 1-10 15,-1-1 0-15,4-1 6 16,3 1-11-16,1-1-2 15,4-1 2-15,1 0-1 16,0 0 3-16,0 0-3 16,0 0-2-16,0 1 13 15,3 2 7-15,9-1 0 0,4 1 29 16,4-2-24 0,1 1-12-16,2-2-11 0,1 0-5 15,2 0-42-15,1 0-159 16</inkml:trace>
  <inkml:trace contextRef="#ctx0" brushRef="#br0" timeOffset="81933.22">21255 9930 559 0,'0'0'53'16,"0"0"63"-16,0 0 8 16,0 0-28-16,0 0-11 15,0 0-12-15,0 0 2 16,-28 145-24-16,13-108 4 15,-3-2 1-15,6-1-14 16,0-2-15-16,3-2-20 16,3-2 0-16,0-2-6 15,2-4 0-15,2-5-1 16,2-4 0-16,0-6-1 0,0-5 1 16,0-2-1-16,0 0 0 15,0 0-3-15,0 0-8 16,0 0 5-16,0 0 5 15,0-14 0-15,5-6 0 16,7-8-1-16,2-6 2 16,5 0-12-16,6-5-26 15,3 5-14-15,1 1-1 16,-3 7 2-16,-6 8 15 16,-5 8 11-16,-9 5 21 15,-3 4 5-15,-3 1 0 16,0 0-2-16,0 0-3 15,-2 0-3-15,-10 9 8 0,-4 6 17 16,-5 5 13-16,2 2-4 16,-1 0 4-16,2-1-10 15,2 0-6-15,5-1-7 16,1-4-2-16,6-2-2 16,4-3-2-16,0 0-1 15,0-1 0-15,0 1 0 16,11 0 2-16,0 0 4 15,0-1-2-15,-1 1-4 16,2-2-6-16,7-6-104 16,4-3-220-16</inkml:trace>
  <inkml:trace contextRef="#ctx0" brushRef="#br0" timeOffset="82313.35">21544 10158 896 0,'0'0'106'15,"0"0"19"-15,0 0-24 16,0 0-62-16,0 0-36 15,0 0-3-15,19 2 0 16,-2 0 0-16,2 0-63 16,-2 1-135-16,-6-2-138 0</inkml:trace>
  <inkml:trace contextRef="#ctx0" brushRef="#br0" timeOffset="82474.09">21555 10271 468 0,'0'0'260'16,"0"0"-188"-16,0 0 93 16,0 0-102-16,0 0-59 15,0 0-4-15,72 29-87 16,-38-29-193-16</inkml:trace>
  <inkml:trace contextRef="#ctx0" brushRef="#br0" timeOffset="83203.02">21947 10056 548 0,'0'0'125'0,"0"0"36"16,0 0-61-16,0 0-48 15,0 0-30-15,0 0 60 16,-10 66-28-16,-2-35 29 15,3-1-11-15,-4 0-13 16,1-1-25-16,3-4-2 16,-3-4-17-16,4-7-10 15,2-5-4-15,3-5 0 16,3-4-2-16,0 0 1 16,0-5-15-16,0-15-8 15,5-9-45-15,9-1 19 16,5 2-6-16,-1 1 14 0,1 7 16 15,-3 3 13 1,-4 6 11-16,-4 5 2 0,-3 3 5 16,-2 3 14-16,1 0-2 15,0 0-8-15,2 6 31 16,0 5-9-16,-1 3 5 16,-2-2 5-16,-2 0-19 15,-1-3-13-15,0-3-7 16,0-3-2-16,0-3-1 15,3 0-17-15,1 0-13 16,6-4 2-16,3-10-15 16,5-4-34-16,4-1 25 0,-5 2 13 15,-1 5 14 1,-4 4 22-16,-4 4 3 0,-1 4 3 16,-4 0 6-16,0 0 18 15,0 0 5-15,0 7 20 16,-2 7-6-16,1 5 0 15,-2 1 1-15,0-1-22 16,0 2-18-16,0-4-7 16,-3 1-7-16,-2-6-61 15,4-4-86-15,1-6-138 16</inkml:trace>
  <inkml:trace contextRef="#ctx0" brushRef="#br0" timeOffset="83393.5">22261 10215 793 0,'0'0'210'16,"0"0"-150"-16,0 0 79 16,0 0-91-16,0 0-36 15,0 0-12-15,-26 127-12 16,23-111-89-16,3-6-214 15</inkml:trace>
  <inkml:trace contextRef="#ctx0" brushRef="#br0" timeOffset="83864.67">22477 10202 1000 0,'0'0'95'0,"0"0"-5"15,0 0-31 1,0 0-59-16,0 0-29 0,0 0-34 16,25 0-65-16,-11 0-272 15</inkml:trace>
  <inkml:trace contextRef="#ctx0" brushRef="#br0" timeOffset="84644.99">22696 10069 630 0,'0'0'222'0,"0"0"-186"16,0 0 55-16,0 0 11 16,0 0-30-16,0 0-16 15,-10 106-5-15,1-80-3 0,5-2-19 16,1-5-9 0,0-3-7-16,1-6-7 0,1-2 2 15,-1-8-2-15,2 2-5 16,-1-2 7-16,1 0-1 15,0-7-7-15,0-9-4 16,4-2-27-16,8 0 17 16,4-2-13-16,0 1 21 15,0 1-2-15,-3 3-2 16,2 2-1-16,-3 2 11 16,1 2-9-16,-2 5-3 15,0 2-3-15,-1 2-7 16,-4 0 21-16,0 2-7 0,-5 14 8 15,-1 0 5 1,0 2 12-16,0-1 6 0,0-4 2 16,0-2-11-1,0-6 11-15,0-1-10 0,0-3-8 16,0-1 0-16,0 0-2 16,0 0-5-16,2-12-9 15,14-6-67-15,4 3 29 16,2 0-7-16,-1 1-23 15,-3 5 12-15,-2 2 38 16,-7 4 20-16,-1 3 7 16,-3 0 2-16,-2 0 26 15,-1 2 16-15,-1 9 11 16,-1 5 0-16,0 0-5 0,0 2-9 16,0 0-13-16,0 0-19 15,-1-2-9-15,-1-4-8 16,-1-2-77-16,-1-7-194 15</inkml:trace>
  <inkml:trace contextRef="#ctx0" brushRef="#br0" timeOffset="85291.83">23095 10250 662 0,'0'0'201'0,"0"0"-200"0,0 0 28 16,0 0 9-16,0 0 21 16,0 0-51-16,-3-19 0 15,6 19-6-15,0 0-1 16,3 0-1-16,0 0 2 15,1 0 5-15,1 0 12 16,-1 0 8-16,-2 0 8 16,-2 5-6-16,-3 2 6 15,0 1 1-15,0 1-12 16,0 1 22-16,-8-2-9 16,1-1-13-16,2-2-19 15,4-1-4-15,1-2-1 16,0 2-23-16,0 0-34 15,12 3 21-15,5 6 6 0,2-2-3 16,0 3 6-16,-6 0 23 16,-2 1 4-16,-5-3 0 15,-6 2 24-15,0-1 8 16,0-2 16-16,-18-2-17 16,-7 3 7-16,-5-4-12 15,-2 1-15-15,7-3-9 16,4-4-2-16,10 0-33 15,11-2-60-15,0-7-134 16</inkml:trace>
  <inkml:trace contextRef="#ctx0" brushRef="#br0" timeOffset="110043.13">14898 5579 139 0,'-2'0'29'0,"2"0"28"16,0 0 33-16,0 0 19 16,0 0-31-16,0 0-20 15,0 0 4-15,0 0-12 0,0 0-1 16,0 0-16-16,0 0-15 16,0 0 2-16,0 0-4 15,0 0-1-15,0 0 0 16,0 0-3-16,0 0 6 15,0 0-4-15,0 0 2 16,0 0 1-16,-1 0 2 16,-1 0-11-16,-2 2 0 15,-2 6 4-15,0 2 24 16,-1 0-17-16,1 1-9 16,-1-1-3-16,0-1 7 15,4 1-5-15,0-2-1 0,2 3-7 16,-1 0 11-16,1 2 2 15,1 2-4-15,0 0 0 16,0 1-8-16,0-1 1 16,7-2-2-16,1-1 3 15,1-1 0-15,-3-1-2 16,0-1-1-16,0-2 1 16,-3-2-2-16,0-2 0 15,-2 0 0-15,3-1-4 16,-1 1 3-16,2-3 1 15,3 0 2-15,1 0 6 16,1 0-8-16,2 0 1 16,-1-6-2-16,-1-1 2 15,-3 0 0-15,-1-4 1 16,0 2 0-16,0-3-1 0,-2 0-1 16,-1 0 1-16,1 2 0 15,-4-3 0-15,0 1-2 16,0-1 3-16,0 1-1 15,0-1-1-15,0 2-2 16,0-1 2-16,-5 0 2 16,2 1-1-16,-2-1-1 15,0 3 0-15,0 1 1 16,2 3-2-16,0 1-3 16,-1 3-6-16,-1-3 6 15,-1 3-3-15,-4 0 7 16,2-1 9-16,-2 2-8 0,0 0-1 15,-1 0 0-15,0 0 0 16,0 0 0-16,2 2 1 16,1 2-1-16,1 0 0 15,-1 3-3-15,2 3 1 16,0 1-2-16,-1 2 4 16,0 1-1-16,1 0 1 15,1 0 1-15,0 1-1 16,2-2-10-16,3 2 9 15,0-1-3-15,0 0 4 16,0-1 0-16,0-2 0 16,0-2 0-16,3 2-6 15,2-3 4-15,1 1 2 0,2-3 3 16,-1-3-1-16,0 0 2 16,2-1-3-16,2-2 1 15,-1 0 5-15,1 0-1 16,0 0-1-16,0-5-3 15,0-2 2-15,0-1-1 16,-2-1-2-16,-1 1 0 16,0-2 1-16,-1-1-2 15,-1 0 4-15,-2-2-2 16,-1 2 0-16,-1-1 2 16,-1 2 1-16,-1 0 2 15,0 0-4-15,0 1 3 0,0-2-6 16,0 2 0-1,0-1 0-15,0 2 0 0,-6 1 0 16,0-1 4-16,0 4-2 16,-4 1 0-16,1 0-4 15,-2 2 7-15,0-3-5 16,-3 4 3-16,5 0-3 16,-1 0 0-16,1 0-1 15,1 0-4-15,-2 4-5 16,2 3-19-16,4 2-40 15,-1 1-74-15,5-1-16 16,0-1-123-16</inkml:trace>
  <inkml:trace contextRef="#ctx0" brushRef="#br0" timeOffset="112276.4">19432 5739 72 0,'0'0'423'15,"0"0"-338"-15,0 0 29 16,0 0 4-16,0 0-33 15,0 0-32-15,30-4-33 16,-16-5 1-16,0 0 8 16,-3 2 9-16,-1 0-8 15,-4 1-10-15,0-2-3 16,0 3-2-16,-1-2-3 16,-2 0-7-16,0 0 1 15,-1-1 1-15,1 3 0 0,0-2 11 16,-1 2-3-1,-1-2 3-15,1 3-1 0,-2 1 4 16,1-1-8-16,-1 4-9 16,0-3-1-16,0 2 3 15,0 1 6-15,0 0-8 16,0 0-3-16,0 0-1 16,0 0 0-16,0 0 0 15,0 0 1-15,0 0 1 16,0 0-2-16,0 0 1 15,0 0-2-15,0 0 1 16,0 0-4-16,0 0 0 16,0 0 4-16,0 0 4 0,0 0-4 15,0 0-5 1,0 0-1-16,0 1-3 0,0 9 9 16,0 2-2-16,0-1 4 15,0 0-4-15,0 1 2 16,0 4 0-16,0 0 2 15,0 1-2-15,0 3 0 16,0-2 0-16,0 0 1 16,0-1-1-16,0-1 0 15,0-4 0-15,0-3 1 16,0 2-1-16,0-4 0 16,0-2 0-16,0 1 0 15,0-2 0-15,0-1-1 16,0-1 1-16,0 0 0 0,0 0 0 15,0-1 0 1,0 2-1-16,0-3 1 0,0 0 1 16,0 0-1-16,0 0-1 15,0 0-2-15,0 0-5 16,0 0-5-16,0 0 8 16,0 0-2-16,0 0-1 15,0 2 1-15,0-1-5 16,0 2 6-16,-1 1-6 15,-8-1-4-15,-1 1 8 16,-1-1-4-16,0-1 10 16,-2-2-5-16,1 0 0 15,-2 0 2-15,1 0 5 16,-1 0 4-16,2 0-3 16,4 0 0-16,3 0 0 0,1 0 8 15,1 0 10-15,2 0-5 16,-1 0-2-16,2 0 0 15,0 0-6-15,0 0-5 16,0 0-1-16,0 0-1 16,0 0-2-16,0 0 1 15,0 0 2-15,2 0-4 16,13 0 2-16,3 0 2 16,5 0 0-16,3 0-4 15,-2 0-9-15,-1-2 5 16,-5-1 3-16,-3 2 4 15,-7 1 1-15,-4 0 0 0,-4-2 2 16,0 2-1-16,0 0 3 16,0 0 11-16,0 0-10 15,0 0 0-15,-6 0 9 16,-10 0-4-16,-2 0 3 16,0 0-9-16,3 2-2 15,2-2 0-15,4 0-2 16,-2 0-39-16,1-2-59 15,5-6-192-15</inkml:trace>
  <inkml:trace contextRef="#ctx0" brushRef="#br0" timeOffset="113310.2">19424 5735 267 0,'0'0'12'16,"0"0"-5"-16,0 0 63 16,0 0 49-16,0 0-15 15,0 0 9-15,-3 0-11 16,3 0-27-16,8 0-39 15,3-3-17-15,3-6-19 16,1 1 11-16,0-4 6 16,0 0 3-16,1-1 2 15,-3 1-13-15,-3-4 5 0,-1 4-7 16,-5-2-1-16,-1 1 14 16,-3 2 7-16,0 4 5 15,0 2-6-15,0 1-9 16,0 1 7-16,0 3-8 15,0 0-3-15,0 0-6 16,0 0-7-16,0 0-5 16,0 0-6-16,0 12 3 15,0 4 8-15,0 1 1 16,0 1 0-16,0 2 1 16,0 1-1-16,0 3 0 15,0-1-1-15,0 0 0 0,0 0 0 16,0-3 0-1,0-3 1-15,0 0-1 0,0-4 0 16,0-3 0-16,0-2 0 16,0-1 0-16,0-3-2 15,0 0 2-15,0 0-7 16,0-1-4-16,0 0 5 16,-4 0 5-16,-6 0-5 15,1 0-11-15,-2 0 17 16,-2-1 10-16,-1-2-9 15,1 2-1-15,-4-2 1 16,5 0-1-16,-1 1 3 16,7-1-3-16,-2 2 0 15,4-2 0-15,0 0 1 16,2 0-1-16,2 0 0 0,0 1 0 16,0-1 0-16,0 0-10 15,0 0 2-15,0 0-15 16,10 0 19-16,1 0 4 15,4 0 2-15,1 0 0 16,4 0 0-16,-1 0 0 16,5 0-2-16,0-1 0 15,-2-4 0-15,-4 3 1 16,-1 2 6-16,-5-2 9 16,-3 2-1-16,-4 0-7 15,-2 0 3-15,-3 0-4 16,0 0-7-16,0 0 0 0,0 0-4 15,0 0-14-15,3 0-64 16,6 0-169-16,5-4-464 16</inkml:trace>
  <inkml:trace contextRef="#ctx0" brushRef="#br0" timeOffset="116270.96">31299 5005 587 0,'0'0'114'0,"0"0"-23"16,0 0 19-16,0 0-4 0,0 0-33 16,0 0-32-16,3-13 17 15,-3 13-14-15,0 0-9 16,0 0 0-16,0 0-15 15,0 0-20-15,0 21-18 16,-3 14 18-16,-4 6 17 16,-3 9 16-16,-1-4-23 15,3 0-4-15,1-4 5 16,1-6-9-16,1-4 4 16,-2-7-5-16,2-4 1 15,1-6-3-15,1-7 1 0,1-3-41 16,2-5-93-16,0-5-157 15</inkml:trace>
  <inkml:trace contextRef="#ctx0" brushRef="#br0" timeOffset="116658.77">31266 4982 733 0,'0'0'118'0,"0"0"-114"0,0 0 24 15,0 0-20-15,0 0-4 16,0 0-4-16,88-38 2 15,-67 38 1-15,-3 0-2 16,-3 11 5-16,-3 5 7 16,-3 5 5-16,-6 3 12 15,-3 3-9-15,0 1 14 16,-10-2 15-16,-7-2-13 16,-2-4 1-16,-1-6-13 15,1 1-2-15,1-8-23 0,1-2-4 16,0-5-29-1,4 0-130-15,7-4-320 0</inkml:trace>
  <inkml:trace contextRef="#ctx0" brushRef="#br0" timeOffset="117227.16">31497 5232 515 0,'0'0'280'0,"0"0"-254"0,0 0 64 16,0 0-21-16,0 0-10 15,0 0-21-15,-22-18-18 16,11 18-4-16,0 6-8 16,0 8-5-16,2 4-3 15,5 1 3-15,4 1-3 16,0 0 4-16,0-4-3 16,7-5-1-16,7-4 1 15,5-4 9-15,5-3 0 16,0 0 1-16,1-9 2 15,-2-7-1-15,-8-3 2 16,-5-3-5-16,-7 1-8 16,-3 5-1-16,0 3-4 15,-15 8-13-15,-6 5-7 0,-6 0-97 16,2 2-196 0,4 12-343-16</inkml:trace>
  <inkml:trace contextRef="#ctx0" brushRef="#br0" timeOffset="118539.81">31332 9824 372 0,'0'0'160'0,"0"0"-118"0,0 0 19 15,0 0-2 1,0 0 7-16,0 0-15 0,2-30 16 16,-2 29-9-16,0 0 4 15,0-1 8-15,0 2-11 16,0 0-7-16,0 0-21 15,0 0-11-15,0 0-20 16,0 10-1-16,-2 15-2 16,-7 11 3-16,-3 3 27 15,-1 3 3-15,2 1-4 16,-1-2-14-16,2-2-10 16,2-5-1-16,4-5 2 0,1-6-1 15,0-6-2 1,1-6 0-16,2-2-11 0,0-8-90 15,0-1-118-15,6-7-231 16</inkml:trace>
  <inkml:trace contextRef="#ctx0" brushRef="#br0" timeOffset="118933.48">31387 9839 862 0,'0'0'53'0,"0"0"-3"15,0 0 38-15,0 0-46 16,0 0-28-16,0 0 11 15,33-8-19-15,-14 8-6 16,2 0 0-16,-3 11 0 16,-2 2-1-16,-7 4-3 15,-4 0 4-15,-5 1-2 16,0 0 2-16,-3-1 0 16,-15-1 7-16,0-2 16 15,-3-4 5-15,-2-2 1 0,-2-2 1 16,-3-3-23-1,1-2-7-15,3-1-1 0,9 0-20 16,4 0-85-16,11 0-121 16,0-1-369-16</inkml:trace>
  <inkml:trace contextRef="#ctx0" brushRef="#br0" timeOffset="119657.18">31600 10096 626 0,'0'0'123'15,"0"0"-115"1,0 0 15-16,0 0 0 0,0 0-6 15,0 0 17-15,32-59 13 16,-31 51-8-16,-1 0-3 16,0 4 12-16,0 3 0 15,0-1-11-15,0 2-10 16,0 0-11-16,0 0-10 16,0 0-6-16,0 6-11 15,0 11 11-15,0 3 3 16,0 1 1-16,0 1-4 15,0-2 2-15,0-3-1 16,0-3-1-16,0-3-2 16,0-4-6-16,0-1 0 15,0-3 1-15,-3-2-3 0,-3 2-1 16,-3-2-5 0,-4 1 16-16,-2 1 5 0,-4-2-1 15,-2-1-4-15,6 1 6 16,2 1-3-16,3-1 0 15,7 2 1-15,3-1-4 16,0-1-1-16,0 1-5 16,0-1 6-16,0 2 7 15,11 0 30-15,5 1 12 16,8 0 3-16,4-2-9 16,1 1-12-16,-2-2-8 15,-5 0-15-15,-4 1-8 0,-5 1-13 16,2 0-95-16,-1-3-223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8:46.228"/>
    </inkml:context>
    <inkml:brush xml:id="br0">
      <inkml:brushProperty name="width" value="0.05292" units="cm"/>
      <inkml:brushProperty name="height" value="0.05292" units="cm"/>
      <inkml:brushProperty name="color" value="#FF0000"/>
    </inkml:brush>
  </inkml:definitions>
  <inkml:trace contextRef="#ctx0" brushRef="#br0">13667 4652 499 0,'0'0'77'15,"0"0"-74"-15,0 0-2 16,0 0 8-16,0 0 1 16,0 0-10-16,0 0 1 15,0 0 13-15,0 0-11 16,-1 0 4-16,-1 0-1 15,2 0 4-15,0 0 14 16,0 0 15-16,-1 0 1 16,1-3-11-16,0-1-16 15,0 1 15-15,0 0-11 16,0-1-12-16,0 0-5 16,0-2 1-16,1-2-2 0,11 0 1 15,4-1 0-15,0 2-2 16,1 1 3-16,0 3-1 15,-1 3 1-15,-1 0-1 16,3 0-2-16,-1 0 1 16,0 8 2-16,4-1 2 15,-4 1-3-15,0-2 6 16,-3-1-3-16,1 0 0 16,0-5-3-16,1 0 3 15,4 0-2-15,2 0 7 16,2-7-5-16,0-6-1 15,-2 2 3-15,1 1-5 16,-4 4 0-16,-1 3-2 0,0 3-1 16,-3 0 0-1,-1 0-14-15,2 6-46 0,1 1-77 16,2-6-184-16</inkml:trace>
  <inkml:trace contextRef="#ctx0" brushRef="#br0" timeOffset="1631.09">29822 4638 436 0,'0'0'142'0,"0"0"-74"16,0 0 33-16,0 0-11 16,0 0-27-16,0 0 10 15,2 0-12-15,-1 0-7 16,3 0-13-16,1 0-12 16,1-4-10-16,3-3-17 15,4-2-2-15,2 2 0 16,4 0-3-16,5-1-11 15,2 2-14-15,-1 2 15 16,1 2-4-16,-3 2-4 16,-1 0 7-16,-3 0 0 15,0 6 12-15,1 7 2 0,-1 2 1 16,2 1-1-16,1-2 6 16,1-3-2-16,2-2-4 15,2-4 7-15,2-3-6 16,7-2 12-16,3 0-10 15,-1 0-2-15,-3-7 6 16,-8-2-6-16,-3 2-1 16,-2 0 0-16,-5 3-13 15,-2 1-26-15,-3-1-48 16,-5 0-82-16,-7-3-363 16</inkml:trace>
  <inkml:trace contextRef="#ctx0" brushRef="#br0" timeOffset="24419.48">9261 12477 374 0,'0'0'78'0,"0"0"-41"16,0 0 30-16,0 0 10 16,0 0 1-16,0 0 4 15,0 0-7-15,0 0-14 16,0 0-2-16,0 0-11 15,0 0-29-15,0 0-5 0,0 0 0 16,0-3 2-16,0-4-9 16,0-5-7-16,0 0 2 15,5-1-2-15,-2-1 1 16,3 0-1-16,-3 1 2 16,-1-1-2-16,-2 3 0 15,0 1 1-15,0 2 0 16,0-1-1-16,0 1 1 15,0-2 2-15,0 0-3 16,0-3-2-16,-3-1 1 16,-2-1 1-16,-1 2-3 15,1 0 3-15,1 2 0 16,-2 4-2-16,0 0-3 16,0 1 2-16,0 0-10 0,-4 1 8 15,4-3 2-15,1 3 2 16,-1-1-6-16,0 1-5 15,0-3-5-15,-1 3 11 16,1 0-1-16,0-1-10 16,1 3-4-16,1-3 1 15,-3 2-7-15,1 0-1 16,-2 2 3-16,2 0 14 16,-4 0 1-16,2 2-2 15,-1 0 9-15,-1 0-10 16,-5 0 7-16,3 0 4 15,-3 0-1-15,3 0-4 0,-1 0-13 16,4 0 16-16,-2 0-5 16,-2 0-16-16,1 0 1 15,1 0 10-15,-2 0 14 16,0 0 9-16,-2 0-9 16,0 0 0-16,2 4 2 15,-1-2 13-15,-1-1-15 16,2 2-1-16,-2-1-8 15,3 0 9-15,0 0 0 16,-4-2-17-16,0 3 11 16,0-1 1-16,-2 3-9 15,-1-1 9-15,-2 0-12 16,3 0 14-16,0-1-19 0,6-1 15 16,2-1 7-1,1-1 0-15,0 1 0 0,-1-1-5 16,1 4-16-16,-4-2 11 15,-3 2 4-15,-2-1-3 16,-3 1-24-16,1 0 33 16,1-1 0-16,-1 0 0 15,-1-2 0-15,3 1 13 16,-3-1-13-16,4 1 18 16,-2 1-6-16,0-1 20 15,-1 1-26-15,-2 0 25 16,1 1-19-16,-4-1-3 15,1 0-4-15,-3 0 2 0,-1 0 0 16,-2 0-3-16,3-1 0 16,0 1 1-16,0 0-4 15,6-1 1-15,-4 0-2 16,6 1 0-16,-2-1 3 16,3 0-2-16,0 1 1 15,-2-1 2-15,-2 0 2 16,1 0-4-16,0-1 4 15,-3 1 0-15,-1 2-4 16,-2-2 2-16,-4 3-3 16,3-3-1-16,-1 3 0 15,3-3 0-15,1-2 0 16,3 0 1-16,1 0 8 16,5 0 10-16,1 0-5 15,1 0-3-15,1 0 1 16,0-2 6-16,-5-3-8 0,1 2-10 15,-2-2-2-15,1 2 2 16,2-1 3-16,2 0 0 16,1 1-3-16,5-1 1 15,2-1-1-15,2 3 20 16,0-4-12-16,2 2-7 16,-1 1-1-16,2-1 3 15,-1 1 2-15,-1-3-5 16,3 1 0-16,-3-1-5 15,3-1 2-15,0-2 1 0,-3 0-4 16,0-3 1-16,3 1 3 16,0 0 2-16,0 1 0 15,0-1 0-15,0 1 2 16,0 1 2-16,0-1-3 16,-2 0 0-16,1-1-1 15,-1 2 0-15,2-1 0 16,0 1 0-16,0-1-1 15,0 2 0-15,0 0 0 16,0 1 1-16,0 0 0 16,0 4 0-16,0-2 0 15,0 2 0-15,0 1 0 16,0 1 0-16,0 0 0 16,0-2 0-16,0 0 0 15,0 1 0-15,0-1 0 0,0 0 0 16,0-1 0-16,0 0-1 15,0 1 0-15,0 0 1 16,0 3-3-16,0 0 3 16,0 0 0-16,0 0-1 15,0 0 0-15,0 0 0 16,-1 0-3-16,-1 0-2 16,2 0-2-16,-2 0 0 15,-1 3-1-15,0 7 9 16,-2 1 0-16,1 1 0 15,-4 1 1-15,2 1-1 16,-4-4 2-16,1 2-2 0,0-1 2 16,-6 2-1-16,6-2-1 15,-3 0 3-15,0 0-2 16,0 0-1-16,-1-1 1 16,2-4-1-16,-2 0 2 15,1 1-2-15,0-4 1 16,-1 0 0-16,2-2-1 15,2-1 5-15,-1 0 2 16,1 0-1-16,-2 0 1 16,-2 0-7-16,-4 0-4 15,-2 0 3-15,-3 2-9 16,1-1 10-16,-6 0 3 16,3 1 1-16,-4 0-8 0,-2-1 2 15,3 1-2 1,2-2 8-16,4 0-2 0,0 0-1 15,7 0 5-15,-2 0-6 16,1 0 3-16,2 0 1 16,2 0-4-16,0 0 2 15,0 0-3-15,2 0 2 16,-3 0-2-16,-3 0-2 16,-4 0 1-16,-1 0 1 15,-5 0 1-15,1 6-5 16,-1-2 4-16,4 0 1 15,-3-1 11-15,2 0-11 0,1-2 0 16,0 0 0-16,0 1 2 16,0-1 0-16,0 1 0 15,-1-1-2-15,-2 1-4 16,0-1 3-16,3-1 1 16,2 0 0-16,1 0-1 15,0 0-6-15,6 0 9 16,-4 0-2-16,5 0 5 15,1 0-4-15,1 0 2 16,-2 0 7-16,-3 0-10 16,-2 0-11-16,-3 0-2 15,1 0 4-15,-4 0-1 16,-2 0-9-16,0 0 14 0,3 0-8 16,0 0 13-1,4 0 7-15,0 0-5 0,1 0 1 16,1 0 5-16,-3 0-5 15,1 0-3-15,-2 0 2 16,5-3-4-16,-2 0 0 16,-3 3-2-16,7-1-8 15,-2-1-15-15,1 2 27 16,1-1 1-16,-1 1 1 16,4 0-4-16,0 0 5 15,1 0 21-15,4-1 5 16,-2-2-24-16,-3-1-5 15,-2 1-1-15,-2-1-9 16,-1 1-14-16,0 2 2 0,-3-1 12 16,-2 2 4-16,-3-2-4 15,-1 2 3-15,-1-1 7 16,0 0 13-16,-4-2-6 16,3 1-12-16,-2-1 13 15,7-2-3-15,1 2 22 16,2-2-19-16,-2 1 2 15,0 1-10-15,7-2-8 16,-2 1 8-16,1 0 17 16,2 2-17-16,-3 1-6 15,2 0 5-15,1-1 1 16,-2 2 7-16,2 0-4 16,-2 0-3-16,-2 0-2 0,2 0-2 15,-1 0-2-15,-2 0-3 16,2 0-19-16,-3 0 24 15,0 0-13-15,-1 3 8 16,0-2 3-16,2 1 6 16,-1-1 0-16,-2-1 0 15,5 2-1-15,-3-1 1 16,-1 1 0-16,3 0 0 16,3 0 2-16,3-2 0 15,0 1 13-15,3-1-13 16,0 0-2-16,-7 2-2 15,-1-1 1-15,-2 2-23 0,-2 0-18 16,-3 2 41 0,0 0-11-16,3-2 10 0,2 0 2 15,2-2 3-15,4 0 1 16,4 1-3-16,3-1 0 16,0-1-1-16,0 4-5 15,-5 0 1-15,-3 5 3 16,-1 2-4-16,-6 0 0 15,6 1-2-15,-4-2 6 16,2 1 1-16,-1-2 0 16,2-2 0-16,-1-2 0 15,4-1-2-15,2 0 4 16,2-1-2-16,2 0 3 0,-5 3-3 16,0-1-2-1,0 2 1-15,1 2 1 0,-2 1 1 16,3 0-1-16,-1-2 2 15,2 2-1-15,-1 1 8 16,-1 1-1-16,-1 0-3 16,-1 1 4-16,1 0-2 15,0-2-3-15,4 1-1 16,-2-1 6-16,4-2-4 16,-1 3 4-16,-1-1-2 15,2 0 1-15,-1-1 0 16,-1-1-4-16,-2-1 6 15,4 2 0-15,0 0-4 16,-2 0-4-16,1-1 2 0,-1 1 11 16,2-1-6-16,2-2 2 15,-1-3-3-15,2-1 0 16,0-1 0-16,0-1-4 16,0 0-4-16,0 1 0 15,0 1-1-15,0-3-103 16,0 0-350-16</inkml:trace>
  <inkml:trace contextRef="#ctx0" brushRef="#br0" timeOffset="27860.06">7601 11368 365 0,'0'0'257'0,"0"0"-219"15,0 0 31-15,0 0 35 16,0 0-36-16,0 0 20 16,0 0-9-16,-69 128-5 15,50-84-19-15,4-1-26 16,-1 0-12-16,-2-4-8 15,6-2-7-15,0-6 0 16,-3 0-2-16,4-10-1 16,1-2-20-16,4-6-64 15,3-9-108-15,3-4-156 16</inkml:trace>
  <inkml:trace contextRef="#ctx0" brushRef="#br0" timeOffset="28168.99">7625 11338 72 0,'0'0'504'16,"0"0"-474"-16,0 0 70 0,0 0 32 15,0 0-63-15,0 0 24 16,0 159-9-16,0-112-32 16,0-2-19-16,0-5-10 15,0-4-4-15,0-7-14 16,0-2-2-16,0-5-3 16,0-1 0-16,0-3-36 15,0-6-105-15,-9-5-149 16,-3-7-359-16</inkml:trace>
  <inkml:trace contextRef="#ctx0" brushRef="#br0" timeOffset="28415.31">7479 11642 602 0,'0'0'60'15,"0"0"40"-15,0 0 26 16,0 0-53-16,0 0-30 16,0 0-21-16,76-10-16 15,-58 17-6-15,1-2-61 16,-1-5-179-16</inkml:trace>
  <inkml:trace contextRef="#ctx0" brushRef="#br0" timeOffset="29467.27">7826 11296 664 0,'0'0'135'0,"0"0"-54"0,0 0 10 16,0 0-19-16,0 0-42 15,0 0-28-15,29-31 0 16,-19 21-2-16,-1 1 0 16,-3-1 0-16,0 2 0 15,-3-1-3-15,0 4 2 16,-1-1 2-16,-2 2 0 16,0 3 4-16,0 1 17 15,0 0 13-15,0 0-18 16,0 0-5-16,0 0-2 15,0 0-10-15,0 0-1 0,0 7-5 16,0 8 6-16,-3 6 0 16,-2 1 1-16,2-1-1 15,0 0 0-15,0-3-27 16,-2-2-19-16,1-1-19 16,1-3-20-16,-3-2 9 15,3-2-21-15,0-3 10 16,0-2 3-16,2-2 15 15,-2 1 50-15,-2-2 19 16,-2 0 19-16,2 0 59 16,1 0-12-16,1 0 30 15,1 0-5-15,1 0-25 16,1 0-3-16,0 0-20 16,0 0-22-16,0 0 8 15,0 0-7-15,0 0-7 0,0 0-13 16,1 0 0-16,8 0-4 15,6 0-10-15,0 0-13 16,3 0-90-16,-4-2-187 16</inkml:trace>
  <inkml:trace contextRef="#ctx0" brushRef="#br0" timeOffset="30302.55">7892 11230 391 0,'0'0'128'0,"0"0"-37"15,0 0-24-15,0 0-11 16,0 0-17-16,0 0-9 15,0-5 7-15,0 5-5 16,0 0-5-16,0 0 10 16,0-2 4-16,0 2-8 15,0 0-10-15,0 0-5 16,0 0-1-16,0 0-6 16,0 0-8-16,0 3-2 15,0 13-1-15,-6 4 27 0,0 1 0 16,0 0-3-16,-1-3-10 15,2-2-4-15,2-2 1 16,2-2-4-16,1-4-6 16,0-1 2-16,0-3-1 15,6-1 4-15,7-3 15 16,1 0-6-16,2 0-6 16,-1-6-9-16,0-3-2 15,-5-1-19-15,-2-3-31 16,-4 0-91-16,-4-4-144 15</inkml:trace>
  <inkml:trace contextRef="#ctx0" brushRef="#br0" timeOffset="30530.18">7883 11044 568 0,'0'0'372'15,"0"0"-309"-15,0 0 39 16,0 0-55-16,0 0-42 16,0 0-5-16,-6-7-33 0,6 14-194 15,0 3-282-15</inkml:trace>
  <inkml:trace contextRef="#ctx0" brushRef="#br0" timeOffset="30974.99">8120 11371 706 0,'0'0'235'15,"0"0"-179"-15,0 0 29 0,0 0-21 16,0 0-48-16,0 0-16 15,-25 52 6-15,13-28-6 16,3-3-18-16,3-3-71 16,0-7-119-16,3-7-284 15</inkml:trace>
  <inkml:trace contextRef="#ctx0" brushRef="#br0" timeOffset="31497.22">8231 11197 711 0,'0'0'91'15,"0"0"-57"-15,0 0 13 16,0 0-13-16,0 0-32 16,0 0 16-16,16 46 7 0,-7-20-6 15,-1 1-3 1,-1-1 1-16,0 4-13 0,-1-2 1 15,-3 1-2-15,-1-3-1 16,-2-3-2-16,0-2 3 16,0-4-2-16,0-6 6 15,-3-2 13-15,-2-6-2 16,-1-2-2-16,2-1 9 16,-5 0 11-16,0 0 15 15,1-11-20-15,2-5-5 16,2-1 10-16,1 1-17 15,2-3-9-15,-2 3 0 0,0 2-8 16,-2 1-2-16,1 4-14 16,-1 0-17-16,2 2-38 15,3 0-84-15,0-3-155 16</inkml:trace>
  <inkml:trace contextRef="#ctx0" brushRef="#br0" timeOffset="31700.16">8181 11073 763 0,'0'0'275'0,"0"0"-268"0,0 0 6 16,0 0-13-16,0 0-4 15,0 0-42-15,3 2-75 16,2 8-260-16</inkml:trace>
  <inkml:trace contextRef="#ctx0" brushRef="#br0" timeOffset="45358.07">13663 12280 218 0,'3'-5'13'16,"0"-1"-11"-16,-2 1 4 16,1-2 9-16,-2-1 4 15,0 2 29-15,0-3 25 16,0 1-2-16,0-2-22 16,0 3 4-16,0-1-1 15,0 0-6-15,0 1-24 16,0-1-14-16,-5-3-8 15,-1 1-1-15,-1-3-2 0,1 3-15 16,0-3 3 0,-2 2 10-16,1-1 5 0,0 1 3 15,1 0-3-15,-2-1 8 16,0-1 7-16,-2 0-8 16,0-1-7-16,-1 2-12 15,-2 1 10-15,2 0-26 16,0 3 26-16,0 1-20 15,0-1 3-15,1 3 19 16,1-1 0-16,0 0 2 16,-4 0 5-16,2 1 5 15,-1-2-11-15,-2 0 4 16,-2 1 7-16,2 1-12 16,0 0 4-16,1 0-3 0,1 0 0 15,1 2 1-15,1 0-2 16,1 0 0-16,0 2-2 15,0-1 4-15,-1 2-2 16,-4 0 0-16,-2 0 0 16,-3 0-2-16,2 0 0 15,-1 0 1-15,0 0 1 16,0 0-3-16,2 0 3 16,1 0 4-16,1 2 0 15,-2-2-3-15,1 2-1 16,-3 3 0-16,2-3 2 15,1 1 11-15,3 0-10 16,-4 2-1-16,1-2-1 0,0 1-1 16,1 2 0-16,1 0 1 15,1-1 0-15,-3 2-1 16,2-1 2-16,1 0 0 16,0-1 4-16,0 2-2 15,0-2-3-15,3-1 0 16,0-1 5-16,0 4-5 15,-1-3 2-15,-1 2 0 16,-2-1-2-16,-2 1-1 16,1-1 1-16,-2-3 0 0,1-1 13 15,-1-1 25 1,-5 0-34-16,4 0 3 16,0 0 1-16,4 0 7 0,3 0 24 15,4 0-33-15,0 0-1 16,2 0 6-16,-1-1-3 15,-1-5-2-15,-1 0-7 16,4 0-6-16,0 0 0 16,1-2 3-16,1-1 0 15,1-1 3-15,-2 0 1 16,-1 0 4-16,2 2-4 16,-2 1-1-16,0 0 0 15,1 4 9-15,1 0-9 16,-1 0 4-16,2-2-5 15,-2-2 1-15,0 0-3 0,2-1 3 16,0-3-1 0,0 4 1-16,0-1 1 0,0 2-1 15,0 0 4-15,0 3-1 16,0 3 1-16,0-2 2 16,0 2-4-16,0 0 4 15,0 0-2-15,-1 0-4 16,1 0-1-16,-2 0-1 15,1 0-1-15,1 0-1 16,-2 0-4-16,-1 4 8 16,-3 7 3-16,1 2 0 15,-3 2-1-15,0-1 1 0,-1-1-3 16,0 0 5-16,-1 0-4 16,-1-1-1-1,1 0 1-15,-2-2-1 0,0-3 0 16,3 3 0-16,-3-5-1 15,0 2 1-15,-1-1 7 16,-1 0-7-16,1-1 1 16,0 1 0-16,-1-1-1 15,-1 1 1-15,5-2 1 16,-5-1-2-16,9-1-2 16,-2-1-3-16,-1 1 5 15,1-2 2-15,-3 2 5 16,0 0-7-16,-5-1-1 15,0-1 1-15,-4 0 2 16,1 0-1-16,5 0 1 0,3 0-1 16,2 0 5-16,-2 0-6 15,-2 0 0-15,4-3 0 16,0-1 2-16,0 0 1 16,-3 0-3-16,-2-1 0 15,-2 2-5-15,1 1 0 16,-4-1 5-16,0-2 0 15,-4 3-1-15,-1-3-6 16,0 0 5-16,1 0 2 16,1 0 0-16,2 2 5 15,2-1-4-15,4 3-1 16,4 0 0-16,1-1 1 16,3 1-1-16,2-2 0 0,-1 0 1 15,-1 0-1-15,-3 0 1 16,2 0-1-16,-1 2-2 15,1 1 1-15,-2-1 1 16,4 1 0-16,-1-1 0 16,-1 1-3-16,-1-2 3 15,1 0 1-15,1 1 0 16,0-1 1-16,3 2-2 16,-3-1 1-16,-3 1-2 15,-1 0 1-15,-8 0-1 16,0 0-1-16,-6 0 2 15,2-1 0-15,4-1 1 0,-2-1-1 16,4 0 7-16,-2 2-7 16,3-1 1-16,0 1-1 15,2 0 26-15,-1-1-22 16,1 2-4-16,0 0 0 16,2 0 0-16,3 0 0 15,0 0-3-15,-1 0 2 16,-2 0-5-16,-2 0 6 15,-2 6-4-15,-3 0 3 16,3-2 1-16,2-1 1 16,1 0 0-16,4-3 3 15,4 2-4-15,-2-2 3 0,1 0-3 16,-1 1 1-16,-1 0-2 16,-2 2 1-16,-4 1 0 15,2 2 0-15,-4 0-2 16,3-1 2-16,-1 2-1 15,4-1 1-15,0 1 0 16,-3-1 0-16,3 2 0 16,-3 0 4-16,2 2 9 15,1 0-13-15,-3 2 7 16,0 0-4-16,3 1-3 16,0-1 15-16,1-1-2 15,3-1 27-15,5-4-33 16,0 1-7-16,0-1 0 15,0 0 0-15,0 1 9 16,1 0-3-16,9-2-6 0,2 0-2 16,2-5-206-1,1-2-498-15</inkml:trace>
  <inkml:trace contextRef="#ctx0" brushRef="#br0" timeOffset="47120.21">12864 11468 461 0,'0'0'78'15,"0"0"23"-15,0 0 31 16,0 0-37-16,0 0-46 15,0 0-12-15,2-3-1 16,-2 3-12-16,0 0-9 16,0 0-7-16,0 0-4 0,0 0-4 15,0 0-4 1,0 15 4-16,0 8 1 0,0 7 22 16,0 4-6-16,-2 4 12 15,-5 1-2 1,0 1-2-16,1-1-9 0,1-2-2 15,1-3-3-15,1-2-2 16,0-5-4-16,0-4-4 16,0-8-1-16,3-7 0 15,0-4-40-15,0-4-117 16,3-9-198-16</inkml:trace>
  <inkml:trace contextRef="#ctx0" brushRef="#br0" timeOffset="47831.3">12866 11497 500 0,'0'0'141'0,"0"0"-93"16,0 0 35-16,0 0-40 15,0 0-15-15,0 0 12 16,9-24-34-16,0 23-5 16,3 1 9-16,-5 0-2 15,2 0-2-15,-1 0-5 16,-2 11 4-16,0 3 5 16,-2 3 2-16,-1-1 14 15,-3 3 2-15,0 0-15 16,0-1 11-16,0 2 24 15,-6-3-17-15,-4 0 0 16,-1-4-3-16,1-4-13 0,1 1-5 16,2-6-5-16,2-1-4 15,5 0-1-15,0-3-21 16,0 3-55-16,3 3-23 16,10 2 63-16,1 2-16 15,2 2-2-15,-1-1 23 16,0 0 26-16,-1 3 5 15,-3 0 0-15,-2 0 6 16,-1 2 11-16,-4 0 25 16,-4-4 16-16,0 0-3 15,0 1 5-15,0-1-15 16,-4 1 19-16,-8-1-13 0,-4 1-7 16,2-2-10-16,-1-1-14 15,2-3-15-15,1-3-5 16,1-3-2-16,2-1-44 15,5 0-59-15,4-16-114 16,0-9-424-16</inkml:trace>
  <inkml:trace contextRef="#ctx0" brushRef="#br0" timeOffset="48395.57">13208 11441 414 0,'0'0'98'0,"0"0"-16"15,0 0 38-15,0 0-4 16,0 0-37-16,0 0-2 16,0-1-15-16,0 1-20 15,0 0-4-15,0 0-15 16,0 13-12-16,0 7 6 0,0 3 24 15,0 1-8 1,0-1-5-16,0-5-15 0,0-1-4 16,0-3-7-16,0-4 1 15,0-3-3-15,3-6-4 16,6-1-50-16,7 0-61 16,-1-16-109-16,0-6-383 15</inkml:trace>
  <inkml:trace contextRef="#ctx0" brushRef="#br0" timeOffset="48517.9">13208 11441 699 0</inkml:trace>
  <inkml:trace contextRef="#ctx0" brushRef="#br0" timeOffset="48590.01">13208 11441 699 0,'29'-95'182'15,"-29"95"-89"-15,0 0 0 0,0 0-62 0,0 0-31 0,0 0 0 16,-6-9-71-16,5 20-124 16,-1 7-78-16</inkml:trace>
  <inkml:trace contextRef="#ctx0" brushRef="#br0" timeOffset="48854.5">13344 11642 689 0,'0'0'148'0,"0"0"-77"15,0 0 19-15,0 0-35 16,0 0 9-16,0 0-28 15,0 56-13-15,0-40-13 16,1-4-10-16,4-3-1 16,2-7-89-16,2-2-113 15,0 0-293-15</inkml:trace>
  <inkml:trace contextRef="#ctx0" brushRef="#br0" timeOffset="49146.89">13467 11434 343 0,'0'0'71'0,"0"0"57"15,0 0-19-15,0 0-14 16,0 0-22-16,0 0-21 15,45 166-12-15,-44-146-2 16,-1-1 20-16,0-5-14 0,0-5 2 16,-3 0 0-16,-5-6-22 15,-3-2-15-15,-2-1-2 16,-2-1-7-16,0-18-2 16,3-3-126-16,6-6-216 15</inkml:trace>
  <inkml:trace contextRef="#ctx0" brushRef="#br0" timeOffset="49347.63">13478 11305 751 0,'0'0'165'15,"0"0"-145"-15,0 0 23 16,0 0-43-16,0 0-49 16,0 0-134-16,-12 41-445 15</inkml:trace>
  <inkml:trace contextRef="#ctx0" brushRef="#br0" timeOffset="50023.55">13684 11409 583 0,'0'0'121'16,"0"0"25"-16,0 0-27 15,0 0-74-15,0 0-21 16,0 0 17-16,52 49-8 16,-43-20-5-16,0 1-10 15,-5-1-14-15,-4-3-4 16,0 1-8-16,-10 0-77 0,-14-2-98 16,-6-1-158-16</inkml:trace>
  <inkml:trace contextRef="#ctx0" brushRef="#br0" timeOffset="50690.1">13199 11387 430 0,'0'0'153'0,"0"0"-51"15,0 0 12-15,0 0-34 16,0 0-25-16,0 0 3 16,-43 41-31-16,38-9 17 15,5 1-36-15,0 0-5 16,22 0 0-16,11-6-6 15,9-5-105-15,4-10-188 16</inkml:trace>
  <inkml:trace contextRef="#ctx0" brushRef="#br0" timeOffset="51769.91">8466 11121 855 0,'0'0'74'16,"0"0"-24"-16,0 0 12 16,0 0-17-16,0 0-17 15,0 0 6-15,9 238-9 16,-25-192-21-16,-5 2-4 16,2-8-80-16,-2-10-228 15</inkml:trace>
  <inkml:trace contextRef="#ctx0" brushRef="#br0" timeOffset="52325.71">7781 11098 300 0,'0'0'314'0,"0"0"-208"0,0 0 29 16,0 0-30-16,0 0 2 15,0 0-45-15,-64 216-23 16,72-165-27-16,22-1-12 15,10-1-13-15,11-6-158 16,4-7-386-16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5:53:56.311"/>
    </inkml:context>
    <inkml:brush xml:id="br0">
      <inkml:brushProperty name="width" value="0.05292" units="cm"/>
      <inkml:brushProperty name="height" value="0.05292" units="cm"/>
      <inkml:brushProperty name="color" value="#7030A0"/>
    </inkml:brush>
  </inkml:definitions>
  <inkml:trace contextRef="#ctx0" brushRef="#br0">1311 12818 269 0,'0'0'57'16,"0"0"-27"-16,0 0 53 15,0 0-9-15,0 0-29 16,0 0-3-16,0 0-13 16,0 0-9-16,0 0-4 0,0 0-10 15,0 0-4 1,0 0-2-16,0 0-28 0,0 0-23 16,0 0-18-16,0 0-3 15,0 0 38-15,0 3 13 16,0 0 17-16,0-2 3 15,0-1 1-15,0 0 11 16,0 0 14-16,0 0 9 16,0 0-6-16,0 0-20 15,0 2-1-15,0-2 2 16,0 1 9-16,0 0 14 16,0-1-5-16,0 0-2 15,0 0 9-15,0 0 7 16,0 0 4-16,0 0 4 0,0 0-16 15,0 0-4-15,0 0-10 16,0 0-8-16,0 0 3 16,0 0 1-16,0 0-1 15,0 0-1-15,0 0-12 16,0 0-1-16,0 0-3 16,0 0 3-16,4-2-1 15,1 0 4-15,-2 1-3 16,0 1 0-16,0-2 0 15,3 1 0-15,0 1 0 16,-2 0-3-16,1 0 3 16,-1 0 1-16,-1 0-1 15,-1 0-1-15,1 0-3 16,-3 0 3-16,3 3-1 16,-3 5 2-16,3-2 11 0,-3 3-6 15,0-1 2-15,0 3-4 16,0 1 0-16,0 0 3 15,0-1 0-15,-3 0-3 16,0 0 5-16,-5 0-5 16,2-1 8-16,-4 0-3 15,1-3-5-15,0-2 2 16,4-2-3-16,1-1 6 16,0-2 4-16,-1 0-1 15,2 0-3-15,0 0 10 0,0 0-12 16,0 0-5-1,0 0-1-15,3 0-14 0,0 0-62 16,0-2-118-16,0-1-527 16</inkml:trace>
  <inkml:trace contextRef="#ctx0" brushRef="#br0" timeOffset="3241.59">792 13241 225 0,'0'0'57'0,"0"0"19"16,0 0 16-16,0 0-16 15,0 0-15-15,0 0-2 0,-2 0-7 16,2 0-9-16,0 0-5 15,0 0-7-15,0 0-21 16,0 0-7-16,0 0-2 16,0 0-1-16,0 0 0 15,0 0 0-15,0 0-1 16,0 0-3-16,-3 0 0 16,3-1 4-16,0-4 4 15,0 0 4-15,0 2 6 16,0-2 0-16,0 2 2 15,0 0-7-15,0 3-1 16,0-1 1-16,0 1 0 16,0 0-9-16,0 0 0 15,0 1 4-15,0 13 0 0,0 7-2 16,0 6 8-16,0 4 5 16,0 2 13-16,0-1-2 15,0-4-8-15,0-1-4 16,0-4 5-16,0-5 1 15,0-4 1-15,0-3-7 16,0-6 1-16,0-3-11 16,0-2-2-16,0 0 1 15,0 0-1-15,0 0 10 16,0-6-11-16,6-13 5 16,5-3-6-16,2-5-8 15,1 0-10-15,-1 0-9 0,-1 3-12 16,-3 4 14-16,0 4 3 15,-3 5-1-15,-5 2 8 16,1 3 15-16,-1 3 3 16,-1 3-1-16,0 0 1 15,0 0 3-15,0 0-5 16,0 0 0-16,0 0 0 16,0 0 2-16,0 8 0 15,-10 2 2-15,1 5-4 16,-2 0 3-16,1-1-4 15,4 1 1-15,0 0-1 16,0-1 0-16,3-2 0 16,0 0 0-16,3-2-1 15,0-3 0-15,0-1-4 16,0-2-3-16,3-1-3 0,11 0 11 16,5-1 4-16,-1 0 1 15,1-1 0-15,-5 1-3 16,-1 1-2-16,-5-1-5 15,-2 3-69-15,-3 0-123 16,-2 2-235-16</inkml:trace>
  <inkml:trace contextRef="#ctx0" brushRef="#br0" timeOffset="3684.88">1056 13300 640 0,'0'0'88'0,"0"0"-45"15,0 0 30-15,0 0-30 16,0 0-25-16,0 0 3 16,10 8-2-16,1-5-9 15,-2 0-2-15,4-1-8 16,-1 1 0-16,-1 0-68 16,-3-2-90-16,-3-1-150 15</inkml:trace>
  <inkml:trace contextRef="#ctx0" brushRef="#br0" timeOffset="3885.26">1078 13403 621 0,'0'0'96'15,"0"0"-30"-15,0 0-4 16,0 0-43-16,0 0-9 15,0 0-4-15,35 0-6 16,-21 0-25-16,-3 0-180 16,1 0-339-16</inkml:trace>
  <inkml:trace contextRef="#ctx0" brushRef="#br0" timeOffset="4318.67">1304 13229 282 0,'0'0'338'0,"0"0"-266"16,0 0 46-16,0 0-21 15,0 0-32-15,0 0-30 16,0 17-4-16,-5 5 25 16,-2 4-6-16,-1-2-15 15,1-2-15-15,4-3-11 16,0-5-2-16,3-4 2 15,0-4-4-15,0-4-5 16,0-2 0-16,0 0 3 16,10 0-3-16,4 0-6 15,-2 0-8-15,1-6-13 0,-4 0-29 16,0 0-22-16,1 1-31 16,-1-1-56-16,-1-2-119 15</inkml:trace>
  <inkml:trace contextRef="#ctx0" brushRef="#br0" timeOffset="4485.18">1411 13312 318 0,'0'0'348'16,"0"0"-292"-16,0 0 35 16,0 0 12-16,0 0-6 15,0 0-44-15,-8 88-37 0,8-58-16 16,0 2-9-16,0-3-173 15,0-2-530-15</inkml:trace>
  <inkml:trace contextRef="#ctx0" brushRef="#br0" timeOffset="5872.24">810 13751 72 0,'0'0'285'16,"0"0"-254"-16,0 0 74 0,0 0 0 15,0 0-44-15,0 0 12 16,0-17-4-16,0 17-15 16,0 0-12-16,0 0 6 15,0 0-15-15,0 0-9 16,0 14-14-16,0 13-6 15,0 10 50-15,0 6-13 16,0 5-18-16,0-4-3 16,0-4 10-16,0-8-23 15,0-6 7-15,0-8-5 16,0-5-4-16,0-9-3 16,0-4-2-16,0 0-1 15,0 0 0-15,10-16 1 16,4-7-6-16,2-4 6 0,-1-1-15 15,-3 2 5-15,-2 5-12 16,-2 5 0-16,-4 7 9 16,-2 1 0-16,1 5 8 15,-3 1-5-15,0-1 2 16,0 3 7-16,0 0-6 16,0 0 0-16,0 0 6 15,0 0-15-15,0 0 5 16,0 0-1-16,-11 11 11 15,-1 2 0-15,-1 4-1 16,4-1 0-16,4-1 2 16,2 1 0-16,0-5 8 15,3 1 3-15,0 0 0 0,0-4 5 16,0-1-6 0,3-4 3-16,8-1 3 0,7 0-6 15,-2-2-6-15,-1 0-4 16,-6 0 0-16,2 0-33 15,0 2-90-15,-3-1-126 16,1 4-240-16</inkml:trace>
  <inkml:trace contextRef="#ctx0" brushRef="#br0" timeOffset="6251.95">1099 13839 472 0,'0'0'344'0,"0"0"-297"16,0 0 56-16,0 0-30 15,0 0-43-15,0 0-13 16,15 0-6-16,3 0-5 15,-3 0-6-15,0 0-72 16,-3 0-194-16,-6 6-237 16</inkml:trace>
  <inkml:trace contextRef="#ctx0" brushRef="#br0" timeOffset="6435.28">1120 13948 658 0,'0'0'136'0,"0"0"-65"0,0 0-27 16,0 0-37-16,0 0-1 15,0 0-1-15,57 0-5 16,-44 0-88-16,1 0-157 16,-7 0-305-16</inkml:trace>
  <inkml:trace contextRef="#ctx0" brushRef="#br0" timeOffset="8905.29">1317 13713 478 0,'0'0'118'0,"0"0"-6"16,0 0 14-16,0 0-48 15,0 0 4-15,0 0-21 16,0 0-16-16,0 0-11 16,0 0-19-16,0 0-11 15,3 11-2-15,-3 5 7 16,0 3 13-16,0 1-15 0,3-1-3 15,-3-2 1-15,0-3-4 16,0-4 1-16,3-4 1 16,-3-3-2-16,0-3 2 15,0 0 0-15,0 0 5 16,0 0 1-16,3-1 5 16,3-7-11-16,1-1-3 15,1-1-6-15,-2 3-3 16,0 3-10-16,0 1 2 15,-2 2 4-15,2 1-6 16,0 0 6-16,0 0 7 16,2 5 3-16,0 5 3 15,0 0 0-15,-2 0 1 0,0 0-1 16,-1-5 0-16,-5 1 0 16,0-1 8-16,0 1 8 15,0 1 9-15,-8 0 1 16,-4 3-4-16,-4-1-4 15,-1 0-9-15,4-1-4 16,4-3-5-16,1-2-2 16,4 0-18-16,1-2-35 15,3-1-75-15,0-4-237 16</inkml:trace>
  <inkml:trace contextRef="#ctx0" brushRef="#br0" timeOffset="9317.69">1329 13719 485 0,'0'0'216'15,"0"0"-200"-15,0 0 50 16,0 0-8-16,0 0-49 16,0 0-9-16,94-5-172 0,-86 5-409 15</inkml:trace>
  <inkml:trace contextRef="#ctx0" brushRef="#br0" timeOffset="12729.27">877 14322 657 0,'0'0'303'15,"0"0"-269"-15,0 0 10 16,0 0-1-16,0 0-30 16,0 0-12-16,3 0 15 15,-3 0-10-15,0 2-6 0,0-1-30 16,0 2-60-16,0-1-73 15,1 0-219-15</inkml:trace>
  <inkml:trace contextRef="#ctx0" brushRef="#br0" timeOffset="13019.01">865 14547 120 0,'0'0'516'0,"0"0"-486"16,0 0-22-16,0 0 34 15,0 0-22-15,0 0-20 16,0 4-5-16,0 0-57 16,0 2-94-16,0-1-345 15</inkml:trace>
  <inkml:trace contextRef="#ctx0" brushRef="#br0" timeOffset="13247.25">889 14716 192 0,'0'0'488'0,"0"0"-473"16,0 0-14-16,0 0-1 15,0 0-2-15,0 0-64 16,4 15-42-16,-2-9-113 16</inkml:trace>
  <inkml:trace contextRef="#ctx0" brushRef="#br0" timeOffset="13404.05">889 14895 231 0,'0'0'0'0,"0"0"-84"16</inkml:trace>
  <inkml:trace contextRef="#ctx0" brushRef="#br0" timeOffset="13577">889 15018 633 0,'0'0'29'16,"0"0"-29"-16,0 0-41 15,0 0-58-15,0 0-142 16</inkml:trace>
  <inkml:trace contextRef="#ctx0" brushRef="#br0" timeOffset="15636.76">810 17562 107 0,'0'0'258'16,"0"0"-207"-16,0 0 45 15,0 0 35-15,0 0-23 16,0 0-25-16,0 2-3 16,-2-2-18-16,2 0-13 15,0 0 3-15,0 0-5 16,0 0-13-16,0 0-7 16,0-5-19-16,0-6 3 15,9-4-8-15,0-2 1 0,2 0-4 16,-2-7-9-1,-1 0-7-15,-3 0-9 0,4-3-1 16,-6 0 2-16,3 1-2 16,-2-3-5-16,-1 4 15 15,-3 2 8-15,0 5 2 16,0 4 5-16,0 1-4 16,0 5 0-16,0 5 5 15,-1 1 1-15,-1 2 2 16,1 0-3-16,1 0 0 15,-6 0-2-15,3 0-8 16,0 0 5-16,0 10 3 0,-3 6 0 16,1 1-1-16,1 5 3 15,0 3 0-15,4 6 1 16,0 5 0-16,0 5 6 16,0 2 4-16,0-3-6 15,4 2-2-15,-1-8 7 16,0 1-9-16,-3-4 8 15,0-6-4-15,0-4 7 16,0-5 12-16,0-5-21 16,0-4 2-16,0-5 0 15,0 0-4-15,0-2 2 16,0 0 2-16,0 0-3 16,0 0-2-16,0 0-1 15,0-8-2-15,0-6-35 16,0-3 10-16,0-3-1 0,3-2 1 15,6 0-4-15,3 4 22 16,-2 2 0-16,1 3 7 16,-1 3 1-16,-1 6 2 15,-4 0 2-15,-2 2-2 16,-2 2 4-16,-1 0 2 16,0 0-6-16,0 0 2 15,0 0 9-15,0 10-1 16,0 1 3-16,0 1-1 15,-3-1 1-15,-3 1 0 16,0 0-3-16,-1 1 0 16,1 1-4-16,3-3-3 0,0 1 0 15,1-2-1-15,2 0 1 16,0-4 3-16,0 2 1 16,0-1 0-16,5-2 11 15,4-1-9-15,1 2-4 16,1-3-1-16,-2 0-3 15,-1-2-1-15,-3 2-41 16,1-3-50-16,0 0-101 16,0 0-253-16</inkml:trace>
  <inkml:trace contextRef="#ctx0" brushRef="#br0" timeOffset="16008.01">1023 17595 694 0,'0'0'71'0,"0"0"19"16,0 0-18-16,0 0-14 15,0 0-32-15,0 0-7 16,10 0-4-16,-2 0-15 15,-2 0-48-15,0 0-51 16,0 0-37-16,-3 0-80 16,1 6-111-16</inkml:trace>
  <inkml:trace contextRef="#ctx0" brushRef="#br0" timeOffset="16169.48">1023 17595 235 0,'16'69'262'0,"-16"-69"-181"15,0 0 33-15,0 0-24 16,0 0-39-16,0 0-51 16,8 0 15-16,1 0-15 15,4 0-35-15,-5 0-129 16,-1 0-44-16</inkml:trace>
  <inkml:trace contextRef="#ctx0" brushRef="#br0" timeOffset="16742.27">1177 17486 66 0,'0'0'167'15,"0"0"-128"-15,0 0 35 16,0 0-18-16,0 0-32 15,0 0-2-15,3-4 15 16,-3 4 10-16,0 1-12 0,0 11 26 16,0 5 18-1,0 4-25-15,3 4 10 16,1 5-18-16,-1-3-5 0,0-1 13 16,0 0-18-16,0-5-15 15,0-4-16-15,0-6-5 16,0-4-1-16,0-4-23 15,0-3-98-15,3 0-115 16,-3-7-125-16</inkml:trace>
  <inkml:trace contextRef="#ctx0" brushRef="#br0" timeOffset="17221.82">1281 17533 700 0,'0'0'37'16,"0"0"-2"-16,0 0 49 15,0 0-49-15,0 0-35 16,0 0 2-16,-4-28-3 16,14 23 1-16,-4 5-2 0,3 0 1 15,0 0 0-15,-3 0-2 16,3 5 3-16,-3 6 0 16,-3 3 8-16,4 4 1 15,-5-1-4-15,-2 6 2 16,0-3-4-16,0 1 0 15,0-2 2-15,-9-2-5 16,3 2 1-16,0-10-1 16,3 2 1-16,3-4-2 15,0-3 1-15,0 0 0 16,3 0 1-16,6 0 13 16,3-2-6-16,0-1-8 15,0-1-10-15,1 3-11 0,-4 0-34 16,0 1-138-16,-3 3-396 15</inkml:trace>
  <inkml:trace contextRef="#ctx0" brushRef="#br0" timeOffset="27786.97">27607 11479 104 0,'0'0'25'0,"0"0"57"16,0 0 37-16,0 0-20 15,0 0-36-15,0 0-53 16,0 0-10-16,0 0-21 0,0 0-7 15,0 0 12 1,0 0-5-16,0 0-2 0,-2 0 10 16,2 0-1-16,0 0 1 15,0-1-1-15,0-1 14 16,0-1 17-16,0 2 9 16,0-2 5-16,0 2 12 15,0-2 10-15,0 2 23 16,0-1-3-16,0 2-22 15,0 0-6-15,0 0-7 16,0 0-12-16,0 0-6 16,0 0-2-16,0 0 4 15,0 0-3-15,0 0-7 16,0 5-11-16,3 15 25 0,1 16 0 16,-4 9-4-16,2 7 0 15,-2 4 10-15,0 0-5 16,1-6 10-16,1-4-13 15,-1-10-10-15,2-4-2 16,2-9-9-16,-2-5-2 16,1-6-1-16,-2-5-3 15,1-6-40-15,3-1-83 16,-2-5-155-16</inkml:trace>
  <inkml:trace contextRef="#ctx0" brushRef="#br0" timeOffset="28222.01">27620 11544 23 0,'0'0'646'0,"0"0"-621"16,0 0 33-16,0 0-13 16,0 0 2-16,0 0-39 15,31-44-8-15,-9 36 0 16,1 1-1-16,1 1 1 15,-3 6-1-15,-3 0-1 16,-4 7 1-16,-4 13 1 16,-6 7 25-16,-4 4-4 15,0-1 28-15,0 4 3 16,-7-7-7-16,-6-3 10 16,2-5-18-16,-1-5-5 15,-1-5-14-15,3-4-13 16,1-5-5-16,3 0-75 0,-1-14-165 15</inkml:trace>
  <inkml:trace contextRef="#ctx0" brushRef="#br0" timeOffset="29406.12">27888 11276 138 0,'0'0'492'16,"0"0"-394"-16,0 0 6 15,0 0-21-15,0 0-9 16,0 0-16-16,0-3-34 0,0-5-7 15,0-1-12-15,3-1 2 16,3-1-7-16,-1 1 0 16,-1 0-1-16,-1 0-1 15,-1 3-11-15,-1 2 13 16,-1 2-1-16,0 0 1 16,0 2 0-16,0 1 7 15,0 0 2-15,0 0 3 16,0 0-9-16,0 0-3 15,0 7-5-15,0 8-1 16,0 3 6-16,0 2 0 16,0-1 0-16,0-3 0 0,0-1 0 15,0-4 0 1,0-4 0-16,0-2-5 0,0-3-32 16,0 1-26-16,0-2 6 15,0 2 4-15,0 1 15 16,0-1-7-16,-1 0 11 15,-4 0 16-15,-2 0 17 16,-1-1 1-16,-2 0 0 16,3 1 1-16,-1 0-1 15,3-2 0-15,1 2-1 16,0-3 1-16,4 1 0 16,0-1 5-16,0 0 30 15,0 0 17-15,0 0-9 16,0 0-3-16,7 0-6 15,8 0 21-15,4-3-13 0,-1 1-31 16,0 0-10-16,-6 1-1 16,0 1-1-16,-1 0-52 15,-1 0-77-15,2-2-185 16</inkml:trace>
  <inkml:trace contextRef="#ctx0" brushRef="#br0" timeOffset="29639.27">28097 11332 825 0,'0'0'78'0,"0"0"-65"16,0 0 31-16,0 0-3 15,0 0-41-15,0 0 0 16,2 36-1-16,-2-23-43 16,0-5-96-16,0-4-201 15</inkml:trace>
  <inkml:trace contextRef="#ctx0" brushRef="#br0" timeOffset="30088.39">28190 11222 480 0,'9'-12'108'16,"-2"-1"-84"-16,2 0-21 15,0 1 41-15,-2 0-2 16,0 2-4-16,-4 4-3 0,-3 4 6 16,0 2 2-1,0 0 0-15,0 0 22 0,0 0-19 16,0 0-13-16,0 0-14 15,0 0-12-15,0 0-7 16,0 0 0-16,0 1 0 16,0 13 4-16,0 2 20 15,0 3-4-15,-2-3-10 16,2 2-2-16,0-1-3 16,0 0-5-16,0 1 0 15,-3-2-8-15,0-1-85 0,-2-6-144 16,4-5-174-1</inkml:trace>
  <inkml:trace contextRef="#ctx0" brushRef="#br0" timeOffset="30570.28">28373 11078 670 0,'0'0'61'16,"0"0"20"-16,0 0-32 0,0 0-18 16,0 0-22-16,0 0 60 15,2 72-31-15,-2-35-15 16,0-1 4-16,-2 1-24 16,-7 0-3-16,-3-5-133 15,-5 0-282-15</inkml:trace>
  <inkml:trace contextRef="#ctx0" brushRef="#br0" timeOffset="31184.08">27858 11141 572 0,'0'0'91'0,"0"0"-24"16,0 0-1-16,0 0-35 15,0 0 9-15,0 0-19 16,-31 135-21-16,31-96-20 16,0-3-116-16,0-6-477 15</inkml:trace>
  <inkml:trace contextRef="#ctx0" brushRef="#br0" timeOffset="32436.85">27686 12128 307 0,'0'0'101'16,"0"0"31"-16,0 0 2 15,0 0-41-15,0 0-15 16,0 0-22-16,1-21-1 16,-1 21-9-16,2 0-19 15,-1 0 11-15,2 17-22 16,3 13 26-16,1 10 17 15,-2 9-20-15,-1 1 3 0,-1 3-18 16,2-5-14-16,1-2-6 16,1-9-3-16,-2-6-1 15,-1-9 0-15,-2-5-16 16,-1-7-36-16,-1-8-54 16,0-2-145-16,0-3-137 15</inkml:trace>
  <inkml:trace contextRef="#ctx0" brushRef="#br0" timeOffset="32754.28">27682 12201 626 0,'0'0'18'0,"0"0"1"15,0 0-15-15,0 0 33 16,0 0-4-16,0 0-7 16,66-76 6-16,-48 76-10 15,-3 15-5-15,1 6-1 16,-4 4 16-16,-4 1 5 16,-5 0-8-16,-3-2-7 15,0-3 0-15,-3-2 9 16,-9-6 1-16,-3-5-5 15,3-4-27-15,0-4-2 0,-1 0-66 16,2-10-101-16,5-10-335 16</inkml:trace>
  <inkml:trace contextRef="#ctx0" brushRef="#br0" timeOffset="33716.08">27921 12039 544 0,'0'0'55'0,"0"0"-11"16,0 0-10-16,0 0-4 15,0 0-14-15,0 0 1 16,20-69-9-16,-19 65 3 16,-1 0-6-16,0 2 6 15,0 2 34-15,0 0 0 16,0 0-19-16,0 0-6 16,0 0-12-16,0 0-1 15,0 0-7-15,0 0-4 16,0 5 3-16,0 6-1 0,3 4-3 15,1 1 1 1,1 1-34-16,-2-2 0 0,-2 1-43 16,1-4 2-16,-2-1-15 15,0-3-20-15,0-1 44 16,0-3 45-16,0 0 25 16,-2 0 3-16,-5 2 14 15,-2-2-1-15,-1 2-7 16,-1-3 59-16,1 0-10 15,4-2-12-15,3 1-6 16,1-2-6-16,2 0 11 16,0 0 5-16,0 0 11 0,0 0-19 15,3 0-21 1,10 0-12-16,3-2-7 0,-4-2-1 16,1 0 2-16,-4 1-3 15,-1 1-61-15,-1 1-73 16,-3-1-143-16</inkml:trace>
  <inkml:trace contextRef="#ctx0" brushRef="#br0" timeOffset="33928.64">28111 12078 542 0,'0'0'325'0,"0"0"-320"16,0 0 5-16,0 0 17 15,0 0-17-15,0 0-10 16,0 47-29-16,0-42-105 16,3-5-272-16</inkml:trace>
  <inkml:trace contextRef="#ctx0" brushRef="#br0" timeOffset="34371.42">28224 11904 587 0,'0'0'19'15,"0"0"-2"-15,0 0 44 16,0 0-9-16,0 0-39 16,0 0-9-16,18-10 0 15,-3 10-1-15,-3 0-3 16,0 0 3-16,-3 0 8 15,-5 7-9-15,-4 6-2 16,0 2 28-16,0 3-12 0,-4 4 5 16,-11-2-6-16,3-2-2 15,-3-1 9-15,6-5 18 16,1 0-10-16,5-5-2 16,2-3-6-16,1-1-6 15,0-3-13-15,0 0 9 16,4 0-12-16,15 0-5 15,3-4-65-15,2-6-82 16,-6 1-184-16</inkml:trace>
  <inkml:trace contextRef="#ctx0" brushRef="#br0" timeOffset="34691.93">28436 11798 562 0,'0'0'158'0,"0"0"-152"16,0 0 79-16,0 0-4 16,0 0 9-16,0 0-19 15,15 144-23-15,-15-107-34 16,-12-2-14-16,-4 2-27 16,-7-2-149-16,-4-4-227 15</inkml:trace>
  <inkml:trace contextRef="#ctx0" brushRef="#br0" timeOffset="35335.1">27938 11880 393 0,'0'0'244'16,"0"0"-182"-16,0 0 80 15,0 0-17-15,0 0-41 16,0 0-61-16,-69 121-2 16,69-81-21-16,0-1-24 15,9-4-75-15,6-6-112 16,0-4-411-16</inkml:trace>
  <inkml:trace contextRef="#ctx0" brushRef="#br0" timeOffset="36600.68">27796 12685 365 0,'0'0'62'0,"0"0"-31"15,0 0-3-15,0 0-16 16,0 0-9-16,0 0 0 15,0-21 11-15,0 17 0 16,-3 0-14-16,2 1 0 16,-1 2 2-16,2 1 3 15,0-2-2-15,0 2 2 16,-1-3 6-16,1 0 29 16,0 2 17-16,0-2-13 15,0 2-2-15,0-1 4 16,0 2 5-16,0 0-16 15,0 0-3-15,0 0-6 0,0 19-10 16,3 10 60-16,2 13-27 16,-2 6-23-16,2-1 19 15,-2 3-12-15,0-6-7 16,1-5-13-16,1-7-9 16,1-7 0-16,-3-3-4 15,1-9-5-15,-2-6-45 16,1-7-105-16,-2 0-124 15,1-8-325-15</inkml:trace>
  <inkml:trace contextRef="#ctx0" brushRef="#br0" timeOffset="36910.06">27769 12693 381 0,'0'0'172'16,"0"0"-163"-16,0 0-9 16,0 0 13-16,0 0 4 15,0 0-7-15,76-81 15 16,-52 81 29-16,-5 3-2 16,-4 17-28-16,-4 5 36 15,-5 4-8-15,-6-2-9 0,0-1 3 16,0-3 1-1,-4-4-4-15,-7-3 9 0,0-7-19 16,0-1-14-16,2-6-19 16,-2-2-14-16,2 0-79 15,2-10-135-15,5-8-566 16</inkml:trace>
  <inkml:trace contextRef="#ctx0" brushRef="#br0" timeOffset="37854.07">28076 12492 722 0,'0'0'43'15,"0"0"-6"-15,0 0 37 16,0 0-20-16,0 0-52 16,0 0 0-16,25-53-2 15,-14 39-10-15,-5 1-4 16,-3 6 10-16,0 3 3 16,-3 1 1-16,0 3 5 15,0 0 6-15,0 0 14 16,0 0-5-16,0 0-3 15,0 0-2-15,-3 0-13 0,0 7-1 16,0 7 3-16,2 0-3 16,1 3-1-16,0-2-5 15,0 0-29-15,0-3-19 16,0-2-37-16,0 0-18 16,0-1 4-16,0-2 10 15,0 1 60-15,-5 0 34 16,-3 1 5-16,-2-2 45 15,1-3 14-15,2 0 5 16,-3-2 12-16,5-1-19 0,2 1-24 16,2-1-10-1,1-1-12-15,0 0-4 0,0 0 10 16,0 0 20-16,0 0-41 16,4 0 9-16,7 0-8 15,0 0 4-15,0-1-6 16,-1-2-35-16,-1 0-54 15,0-2-162-15</inkml:trace>
  <inkml:trace contextRef="#ctx0" brushRef="#br0" timeOffset="38046.21">28244 12554 684 0,'0'0'135'0,"0"0"-131"16,0 0 15-16,0 0-9 15,0 0-10-15,0 0 0 16,0 67-83-16,0-67-161 16</inkml:trace>
  <inkml:trace contextRef="#ctx0" brushRef="#br0" timeOffset="38690.99">28332 12382 410 0,'0'0'6'15,"0"0"-6"-15,0 0 33 0,0 0 26 16,0 0-7-16,0 0 15 16,-2-22-25-16,2 21-17 15,0-1 4-15,2 2-8 16,4-2 15-16,0 2 10 16,-2 0 0-16,2 0-2 15,0 6-7-15,-3 6 22 16,-3 1-6-16,0 3-17 15,0-3 6-15,0-2-14 16,0-2-14-16,0-3-5 16,-2-3-8-16,2-1-1 15,-1-2-2-15,1 0-31 0,0 0-23 16,0 0-24-16,0 2-20 16,6 3 72-16,0 3 11 15,3 3-2-15,-2 2 17 16,-2 2 2-16,-1-4 4 15,-1-1 16-15,-1-2 16 16,-1-2 3-16,-1-4-3 16,0 0 5-16,0-2-2 15,0 1-4-15,0-1-19 16,-4 0-16-16,-4 0-27 16,4 0-40-16,-1-10-84 15,5-3-215-15</inkml:trace>
  <inkml:trace contextRef="#ctx0" brushRef="#br0" timeOffset="38940.17">28523 12283 759 0,'0'0'46'0,"0"0"-12"16,0 0 57-16,0 0-20 0,0 0-31 15,0 0 0-15,17 147-31 16,-17-116-9-16,-7 0-43 16,-5-4-118-16,-3-3-275 15</inkml:trace>
  <inkml:trace contextRef="#ctx0" brushRef="#br0" timeOffset="39659.61">28032 12403 349 0,'0'0'258'0,"0"0"-173"15,0 0 10-15,0 0-30 16,0 0 1-16,0 0-38 16,-5 84-21-16,5-59-7 0,0-1-48 15,2-1-78 1,2-5-193-16</inkml:trace>
  <inkml:trace contextRef="#ctx0" brushRef="#br0" timeOffset="40821.53">27835 13202 296 0,'0'0'178'16,"0"0"-83"-16,0 0 17 16,0 0-1-16,0 0-26 15,0 0-13-15,0-13 5 16,0 13-24-16,0 8-31 15,0 16-21-15,3 12 45 16,1 10-18-16,1 1-14 0,-1-1 15 16,2-4-14-1,-3-5-10-15,0-5-4 0,1-7 0 16,0-5-2 0,-3-7-11-16,2-6-61 0,0-7-96 15,0 0-214-15</inkml:trace>
  <inkml:trace contextRef="#ctx0" brushRef="#br0" timeOffset="41137.25">27830 13203 599 0,'0'0'3'0,"0"0"5"16,0 0 15-16,0 0 20 0,0 0-31 16,0 0-5-16,60-28 18 15,-42 28-5-15,1 14 15 16,-4 11 3-16,-5 0 0 16,-7 1-12-16,-3 0-3 15,0-5 5-15,0-3 11 16,-11-1 9-16,-3-4-5 15,0-3-12-15,1-4-25 16,4-5-6-16,3-1-56 16,2-5-87-16,4-15-246 0</inkml:trace>
  <inkml:trace contextRef="#ctx0" brushRef="#br0" timeOffset="41626.68">28132 12975 607 0,'0'0'126'0,"0"0"21"16,0 0-41-16,0 0-71 15,0 0-24-15,0 0-11 16,0 45 5-16,0-14-5 15,0 0 0-15,0-1-81 16,0-5-150-16,5-7-444 16</inkml:trace>
  <inkml:trace contextRef="#ctx0" brushRef="#br0" timeOffset="41855.87">28250 13164 617 0,'0'0'131'0,"0"0"-123"16,0 0 4-16,0 0 43 15,0 0-30-15,0 0-20 16,1 51-5-16,-1-45-37 15,0-6-170-15,6 0-377 16</inkml:trace>
  <inkml:trace contextRef="#ctx0" brushRef="#br0" timeOffset="42384.82">28388 12921 381 0,'0'0'250'15,"0"0"-174"-15,0 0 49 16,0 0-21-16,0 0-19 15,0 0-18-15,0 0-23 16,-3 19-31-16,-4 5 3 16,1 2 8-16,1 1-4 15,4-3-11-15,1-4 0 0,0-3-7 16,0-7 1-16,0-5-3 16,3-5 0-16,9 0 0 15,4 0-9-15,5-8-11 16,-3-6-31-16,0 2-12 15,-6 4-14-15,-3 1-29 16,-5 3-22-16,-1-2-67 16,-1 2-127-16</inkml:trace>
  <inkml:trace contextRef="#ctx0" brushRef="#br0" timeOffset="42526.09">28388 12921 369 0,'106'50'241'16,"-106"-50"-98"-16,0 0-61 15,0 0-36-15,0 0-12 16,0 0-9-16,-7 75-10 0,7-50-15 16,0-1-10-16,0-7-123 15,3-3-251-15</inkml:trace>
  <inkml:trace contextRef="#ctx0" brushRef="#br0" timeOffset="42877.37">28633 12879 613 0,'0'0'60'15,"0"0"71"-15,0 0-62 0,0 0-23 16,0 0-3-16,0 0-19 15,-10 243-24-15,1-207-13 16,-4-5-166-16,-3-6-426 16</inkml:trace>
  <inkml:trace contextRef="#ctx0" brushRef="#br0" timeOffset="43643.15">28103 12897 515 0,'0'0'108'0,"0"0"14"16,0 0-35-16,0 0-12 15,0 0 10-15,0 0-9 0,-51 80-27 16,44-33-4-1,1 6-21-15,6-2-17 0,0-5-6 16,3-4-1-16,14-7-66 16,8-8-128-16,6-14-211 15</inkml:trace>
  <inkml:trace contextRef="#ctx0" brushRef="#br0" timeOffset="46716.3">27753 13710 91 0,'0'0'14'0,"0"0"-8"16,0 0-6-16,0 0-48 15</inkml:trace>
  <inkml:trace contextRef="#ctx0" brushRef="#br0" timeOffset="47306.91">27786 13690 423 0,'0'0'86'16,"0"0"19"-16,0 0 12 0,0 0-29 15,0 0-33 1,0 0-15-16,0 5-23 0,0 14 0 16,0 13 46-16,3 11-14 15,0 5-9-15,2 4 10 16,0 4-16-16,-1-4-13 15,1-2-9-15,-2-3 0 16,1-5-10-16,0-8-1 16,-3-3-1-16,2-7 0 15,-3-7-1-15,0-7-36 16,0-6-44-16,0-2-93 16,0-2-142-16,0-2-285 15</inkml:trace>
  <inkml:trace contextRef="#ctx0" brushRef="#br0" timeOffset="47670.36">27769 13819 657 0,'0'0'68'0,"0"0"-8"16,0 0-33-1,0 0-16-15,0 0-8 0,0 0-2 16,85-53-1-16,-59 53-3 16,-4 14-1-16,-4 11 0 15,-8 3 4-15,-5 0 4 16,-4-1 3-16,-1-4 13 15,0-5 4-15,0-6 6 16,-12-2 27-16,-1-1 11 16,-2-4-23-16,-6 1-42 15,0-3-3-15,0-3-76 16,2 0-128-16,5 0-342 16</inkml:trace>
  <inkml:trace contextRef="#ctx0" brushRef="#br0" timeOffset="49881.37">28153 13625 79 0,'0'0'296'15,"0"0"-231"-15,0 0 48 16,0 0-8-16,0 0-38 16,0 0-13-16,0 0-5 0,-8 0-6 15,8 0 2-15,0 0-8 16,0-1-18-16,0 0-10 15,0-2-9-15,0 1-2 16,2-1 1-16,4 1 1 16,1 2-2-16,0-2 0 15,-1 2 1-15,-1 0-1 16,-2 0-4-16,-2 0 2 16,-1 0-1-16,2 9 4 15,-2 1 1-15,0 3-3 16,0 1-28-16,-2 1 22 15,-8 3-10-15,-3 3-2 16,1-2 10-16,-1 2 2 16,2-7 9-16,2-3 0 15,3-4 0-15,3-2 2 0,1-4-2 16,2-1 5 0,0 0-1-16,0 0 28 0,0 0 7 15,5 0-34-15,7 0 15 16,4 0-19-16,-2-1-1 15,-2 1-33-15,-2 0-44 16,-3 0-107-16,-1 0-161 16</inkml:trace>
  <inkml:trace contextRef="#ctx0" brushRef="#br0" timeOffset="50136.7">28306 13768 460 0,'0'0'276'15,"0"0"-264"-15,0 0 29 16,0 0-6-16,0 0-9 15,0 0-6-15,-3 44-17 16,3-29-3-16,-1-2-32 16,1-7-146-16,0-6-368 0</inkml:trace>
  <inkml:trace contextRef="#ctx0" brushRef="#br0" timeOffset="50415.14">28399 13582 12 0,'0'0'665'0,"0"0"-627"16,0 0-36-16,0 0 44 16,0 0-23-16,0 0-23 15,-2 104-22-15,13-84-130 16</inkml:trace>
  <inkml:trace contextRef="#ctx0" brushRef="#br0" timeOffset="51089.21">28529 13529 480 0,'0'0'173'15,"0"0"-52"-15,0 0-2 16,0 0-28-16,0 0-24 16,0 0-35-16,40 71-27 15,-39-38-3-15,-1 2-4 0,0-2-129 16,-4-1-213-16</inkml:trace>
  <inkml:trace contextRef="#ctx0" brushRef="#br0" timeOffset="51868.41">28038 13635 448 0,'0'0'64'16,"0"0"40"-16,0 0 16 15,0 0-40-15,0 0-33 16,0 0-8-16,-11 56-21 0,11-31-18 15,0 3-8-15,8 0-70 16,5 0-177-16</inkml:trace>
  <inkml:trace contextRef="#ctx0" brushRef="#br0" timeOffset="53811.98">27935 14221 67 0,'0'0'81'0,"0"0"-42"15,0 0 35-15,0 0 8 16,0 0-15-16,0 0-16 15,0-10 8-15,0 10 2 16,0 0-16-16,0 0-5 16,0 0-13-16,0 0-12 15,0 0 6-15,0 0-5 16,0 0-8-16,0 0 7 16,0 0 9-16,0 4-16 15,0 11 17-15,4 11 14 0,1 5-11 16,0 4-6-16,0 1-2 15,1-4-2-15,-1 2 9 16,-1-5-16 0,1-5-3-16,-2-1 1 0,-2-4-2 15,3-6-6-15,-4-2-1 16,2-4-2-16,-2-4-106 16,0-3-141-16,0 0-302 15</inkml:trace>
  <inkml:trace contextRef="#ctx0" brushRef="#br0" timeOffset="54171.1">27939 14213 157 0,'0'0'44'15,"0"0"38"-15,0 0-9 16,0 0-6-16,0 0 29 16,0 0-19-16,99 8-46 15,-85 15 7-15,-3 1 38 0,-3 1-18 16,-3 0-12-16,-5-6-14 15,0-1 12-15,0-4 8 16,-5-4 2-16,-6-2-1 16,-1-4-19-16,-3-1-28 15,2-3-6-15,-2 0-49 16,6 0-111-16,4-11-244 16</inkml:trace>
  <inkml:trace contextRef="#ctx0" brushRef="#br0" timeOffset="54957.73">28231 14073 370 0,'0'0'134'0,"0"0"-57"16,0 0 18-16,0 0-23 15,0 0-17-15,0 0-30 16,-3-22-5-16,3 19 12 16,6 1-23-16,-1 1-3 15,1 1 1-15,-3 0-2 16,-1 0-5-16,-1 0-1 16,-1 9 1-16,0 8 19 0,0 3-8 15,-3 0-1-15,-7 1-3 16,-5 0-4-16,1-3 6 15,2 0-5 1,-1-6-1-16,7-4 3 0,3-2-3 16,3-6-3-16,0 0 0 15,0 0-5-15,3 0 5 16,11 0-4-16,3-1 8 16,-2-4-8-16,0 4-19 15,-4 1-41-15,-1 0-91 16,-4 0-163-16</inkml:trace>
  <inkml:trace contextRef="#ctx0" brushRef="#br0" timeOffset="55155.06">28336 14195 479 0,'0'0'221'0,"0"0"-187"16,0 0 60-16,0 0-61 16,0 0-26-16,0 0-7 15,15 91-79-15,-14-87-205 16</inkml:trace>
  <inkml:trace contextRef="#ctx0" brushRef="#br0" timeOffset="55669.95">28476 14005 424 0,'0'0'159'16,"0"0"-148"-16,0 0 38 15,0 0-8-15,0 0-37 16,0 0 6-16,18-11-2 15,-5 8-6-15,1 2 7 16,-3-1 11-16,0 2 10 16,-3 0-2-16,-4 0-5 15,-1 6-17-15,-3 7-4 16,0 3 19-16,-6 1-1 16,-9 3-5-16,-2-1 4 15,-1-2 10-15,6-4 13 16,4 0-7-16,4-6-11 15,4 0-10-15,0-6-13 0,0-1 12 16,10 0-12-16,8 0-1 16,3 0-32-16,0-1-88 15,0-5-88-15,-5 2-377 16</inkml:trace>
  <inkml:trace contextRef="#ctx0" brushRef="#br0" timeOffset="55956.98">28752 13891 415 0,'0'0'143'0,"0"0"-78"16,0 0 61-16,0 0-36 16,0 0-36-16,0 0-38 15,9 182-16-15,-22-150-64 0,-7-1-281 16</inkml:trace>
  <inkml:trace contextRef="#ctx0" brushRef="#br0" timeOffset="56579.49">28156 14001 205 0,'0'0'496'0,"0"0"-450"15,0 0 7-15,0 0 24 16,0 0-47-16,0 0-5 16,-27 117-25-16,24-79-2 15,3-3-55-15,0-5-170 16</inkml:trace>
  <inkml:trace contextRef="#ctx0" brushRef="#br0" timeOffset="57597.39">27955 14754 38 0,'0'0'234'16,"0"0"-138"-16,0 0 20 16,0 0 7-16,0 0-5 15,0 0-24-15,0-14-12 0,0 14-13 16,0 0-1-16,0 0-18 15,0 0-24-15,0 6-26 16,0 21 6-16,0 13 3 16,0 11 19-16,0 7-10 15,2 2 8-15,3-5-17 16,-1-8-7-16,-1-6 1 16,-1-7-3-16,-1-7-1 15,-1-6 0-15,0-8-25 16,0-4-79-16,0-6-121 15,0-3-194-15</inkml:trace>
  <inkml:trace contextRef="#ctx0" brushRef="#br0" timeOffset="57924">27936 14804 362 0,'0'0'0'0,"0"0"-4"15,0 0 4-15,0 0 18 16,0 0 15-16,0 0 16 16,97-31 6-16,-82 31 18 0,-1 10 7 15,-5 7-31-15,-2 2 1 16,-6-1-22-16,-1-1 22 15,0-5 5 1,0-1 5-16,-4-1 0 0,-6-3-13 16,1-1-27-16,-2-2-20 15,1-3-19-15,1 1-74 16,1-2-113-16,7 0-332 16</inkml:trace>
  <inkml:trace contextRef="#ctx0" brushRef="#br0" timeOffset="58567.04">28250 14618 391 0,'0'0'48'0,"0"0"-3"15,0 0-12-15,0 0 14 16,0 0-11-16,0 0-21 15,10-27-3-15,-1 25 1 16,1-1 19-16,2 3 21 16,-4-3-3-16,-2 3-9 15,-3 0-16-15,-2 0-16 16,-1 0-9-16,0 8 0 0,0 6 24 16,0 2-12-16,-9 2-3 15,0-3-2-15,-1 1 3 16,1-4-2-16,3 0 3 15,0-5-7-15,4-1-1 16,2-4-3-16,0 3-1 16,0-3 1-16,3 1 0 15,5-1 1-15,2 2-3 16,5-4-20-16,-3 1-19 16,-1-1-71-16,-1 0-98 0,-4 0-205 15</inkml:trace>
  <inkml:trace contextRef="#ctx0" brushRef="#br0" timeOffset="58787.03">28424 14720 554 0,'0'0'302'15,"0"0"-265"-15,0 0 19 16,0 0-42-16,0 0 18 16,0 0-22-16,0 56-10 15,0-43-19-15,0-4-113 0,0-6-308 16</inkml:trace>
  <inkml:trace contextRef="#ctx0" brushRef="#br0" timeOffset="59473.78">28488 14573 204 0,'0'0'451'16,"0"0"-411"-16,0 0 53 15,0 0-25-15,0 0-39 16,0 0-19-16,3-26-4 15,3 22 3-15,4 1-5 16,-2 0-2-16,-2 2 18 16,-1 1 12-16,-1 0-8 15,-2 0-15-15,-2 0-2 16,0 8 33-16,0 6 4 16,0 0-7-16,0 0-15 15,0-4-16-15,0 0-2 0,0-1-4 16,0-4-6-16,0 1-22 15,7-1-24-15,3-2 15 16,-1 3 1-16,0-1 8 16,-3 1 23-16,-3 1 2 15,-1 0-1-15,-2 0 4 16,0 1 17-16,0-1 5 16,-8 1-11-16,-5 1-5 15,-1-2-6-15,3-3-20 16,2-3-40-16,4-1-94 15,5-1-142-15</inkml:trace>
  <inkml:trace contextRef="#ctx0" brushRef="#br0" timeOffset="59789.32">28706 14459 153 0,'0'0'421'0,"0"0"-367"0,0 0 87 16,0 0-36-16,0 0-22 15,0 0 7-15,42 64-24 16,-36-34-34-16,-5 3-16 16,-1 0-16-16,0-4 0 15,-4 3-108-15,-13-5-98 16,-3-5-141-16</inkml:trace>
  <inkml:trace contextRef="#ctx0" brushRef="#br0" timeOffset="60419.9">28211 14553 460 0,'0'0'156'0,"0"0"-74"15,0 0 20-15,0 0 0 16,0 0-44-16,0 0-12 16,-63 127-26-16,63-99-14 15,3-2-6-15,15-3-58 16,-2-6-136-16,4-4-423 16</inkml:trace>
  <inkml:trace contextRef="#ctx0" brushRef="#br0" timeOffset="61489.18">27942 15409 268 0,'0'0'72'0,"0"0"0"16,0 0 14-16,0 0-9 15,0 0 5-15,0 0-1 16,0-51-6-16,2 50-12 15,-2 1 1-15,0 0-15 16,0 0-21-16,1 4-28 16,5 19 4-16,-2 12 32 0,1 11 8 15,3 4 8-15,-1-1-4 16,3-2-21-16,1-6-12 16,0-7-9-16,0-6-6 15,-3-6 1-15,-4-3-1 16,-2-8-15-16,-1-5-56 15,-1-6-104-15,0 0-129 16,0-9-126-16</inkml:trace>
  <inkml:trace contextRef="#ctx0" brushRef="#br0" timeOffset="61776.78">27965 15364 93 0,'0'0'222'16,"0"0"-207"-16,0 0-15 15,0 0 48-15,0 0 28 16,0 0 15-16,84-43-5 16,-73 47-18-16,-5 14-43 15,-3 1 14-15,-3 3-2 16,0-1 14-16,0-3-10 15,-9-3 4-15,-5-2-2 16,1-3-12-16,1-3-23 16,2-1-8-16,1-6-41 15,6 0-74-15,3-4-189 0</inkml:trace>
  <inkml:trace contextRef="#ctx0" brushRef="#br0" timeOffset="62429.57">28230 15110 461 0,'0'0'223'16,"0"0"-211"-16,0 0 22 15,0 0 22-15,0 0-37 16,0 0-9-16,4-6-7 16,6 6-2-16,-1 0-1 15,-1 0 0-15,-3 0-1 16,-2 0-4-16,-2 4 5 16,-1 12 14-16,0 1 13 15,-4 1-1-15,-9 0-3 16,2-1 23-16,3-4-2 0,4-4 5 15,4-4-20-15,0-2-17 16,0-1 0-16,3-2 8 16,11 0-15-16,5 0-5 15,-1-2-20-15,-3-1-44 16,-3 2-48-16,-6 1-60 16,-4 0-120-16</inkml:trace>
  <inkml:trace contextRef="#ctx0" brushRef="#br0" timeOffset="62720.48">28439 15219 662 0,'0'0'153'0,"0"0"-39"16,0 0 16-16,0 0-100 16,0 0-13-16,0 0-8 15,7 28-9-15,-7-17-26 0,0-1-118 16,0-8-300-1</inkml:trace>
  <inkml:trace contextRef="#ctx0" brushRef="#br0" timeOffset="63277.1">28562 15015 42 0,'0'0'567'0,"0"0"-481"15,0 0 36-15,0 0-19 16,0 0-18-16,0 0-4 16,-7 54-45-16,7-36-18 0,0-1-6 15,0-5-2 1,0-7-4-16,3-2-2 0,6-3-1 15,-1 0 3-15,2 0-6 16,-1-4-30-16,1-6-58 16,0 0-59-16,-3 1-22 15,0 2-25-15,-1 0-52 16,-1 1-2-16,-2 1 200 16,0 1 48-16,-3 0 253 15,1 1-65-15,-1 2-24 16,0 1-35-16,0 0-32 15,0 0-23-15,0 0-11 16,3 12-12-16,-1 6 17 0,3 4-57 16,3-1-11-1,0-5-88-15,2-5-252 0</inkml:trace>
  <inkml:trace contextRef="#ctx0" brushRef="#br0" timeOffset="63607">28778 14918 529 0,'0'0'218'16,"0"0"-196"-16,0 0 114 16,0 0-64-16,0 0-10 15,0 0-23-15,10 207-15 16,-22-159-24-16,-4-2-6 15,-4-3-120-15,2-3-152 16</inkml:trace>
  <inkml:trace contextRef="#ctx0" brushRef="#br0" timeOffset="64221.14">28176 15001 368 0,'0'0'362'16,"0"0"-314"-16,0 0 11 15,0 0-38-15,0 0-21 0,0 0-16 16,58 301-110-16,-31-265-157 15</inkml:trace>
  <inkml:trace contextRef="#ctx0" brushRef="#br0" timeOffset="68055.14">27972 15816 43 0,'0'0'62'16,"0"0"-14"-16,0 0-23 15,0 0-25-15,0 0-21 16,0 0-26-16,0 0 15 16,-6-19-16-16,6 19 44 15,0 0 4-15,0 0 37 16,0 0 18-16,0 0 14 16,-1 0 1-16,1 0-17 15,-2 0-30-15,1 0-6 0,1 0-11 16,-2 0-5-1,2 0-1-15,0 0-7 0,-2 0 7 16,2 4-1-16,0 2 1 16,0 1-6-16,0 1-1 15,0-3 1-15,0 1-7 16,0-2-34-16,0-3-11 16,0-1-38-16</inkml:trace>
  <inkml:trace contextRef="#ctx0" brushRef="#br0" timeOffset="68258.37">27972 15816 162 0</inkml:trace>
  <inkml:trace contextRef="#ctx0" brushRef="#br0" timeOffset="68563.48">27972 15816 162 0,'-20'4'104'0,"20"-4"-30"0,0 0 9 0,0 0-4 16,0 0 11-16,0 0-38 0,-1-44 6 15,1 38-14-15,-2 4 15 16,2 0-17-16,0 2-11 15,-2 0-3-15,2 0 1 16,0 0 2-16,0 0-6 16,-2 0 0-16,2 0 0 15,0 0-5-15,0 0 0 16,0 0-11-16,0 3-4 16,0 15-4-16,0 10 0 15,2 5 16-15,6 3-6 16,-1 2 4-16,0-1-1 15,1 0-6-15,-1 1 1 16,0-4-6-16,-2-3-2 16,-1-5 0-16,-2-7-1 15,1-6 0-15,-1-8-1 0,-1-3-3 16,3-1-35-16,2-1-57 16,2 0-60-16,-1 0-213 15</inkml:trace>
  <inkml:trace contextRef="#ctx0" brushRef="#br0" timeOffset="68896.7">27958 15844 533 0,'0'0'70'0,"0"0"-66"15,0 0 15-15,0 0 29 16,0 0-23-16,0 0-20 16,29-47 5-16,-17 47 8 15,3 0 12-15,-2 11 13 16,-2 12-27-16,-3 2 19 16,-2 0 0-16,-4-2-9 15,-2-8 4-15,0-4 20 16,0-4-6-16,0-1 3 15,0-4-9-15,-3 2-28 16,0-4-10-16,-3 0-31 16,0 0-59-16,2 0-83 15,2-5-158-15</inkml:trace>
  <inkml:trace contextRef="#ctx0" brushRef="#br0" timeOffset="70169.35">28250 15649 238 0,'0'0'82'0,"0"0"20"0,0 0-12 15,0 0 3-15,0 0 5 16,0 0-19-16,-3-1-37 15,3-2-27-15,0 0-8 16,0 1 7-16,0 0-1 16,0-3-10-16,0 3-2 15,0-4 0-15,6 1 2 16,2 1 3-16,0 0-5 16,1 0 0-16,-1 1-1 15,0 2 0-15,-2 1-1 16,-3 0 0-16,0 0-5 0,0 0 6 15,-1 0-3-15,-1 3 3 16,1 8 11-16,-2 0 2 16,0 2 7-16,0 0 4 15,0-3 6-15,-6 0 1 16,0-4-6-16,0-1-2 16,3-3-10-16,0-1-11 15,1-1-2-15,0 0 0 16,2 0-22-16,0 0-31 15,0 0-22-15,0 0-3 16,0 0-19-16,7 0-35 16,3 0 80-16,1 0 30 15,0 2 16-15,-3 1 6 0,1 0 9 16,-3 1 14-16,0 1 17 16,-2 0 5-16,-2-1 46 15,-2-1-31-15,0-2-7 16,0 2 4-16,0-3 2 15,0 2 7-15,-5 0-19 16,-6 3-30-16,-1 0-14 16,-1 3-3-16,0 0-4 15,4 1-34-15,5 0-64 16,1-3-60-16,3-5-121 16</inkml:trace>
  <inkml:trace contextRef="#ctx0" brushRef="#br0" timeOffset="70439.13">28490 15712 325 0,'0'0'237'16,"0"0"-199"-16,0 0 73 15,0 0-30-15,0 0-56 0,0 0-16 16,0 49-8-16,0-41-2 16,0-4-72-16,0-2-175 15</inkml:trace>
  <inkml:trace contextRef="#ctx0" brushRef="#br0" timeOffset="70769.2">28636 15566 565 0,'0'0'276'15,"0"0"-214"-15,0 0 49 16,0 0-74-16,0 0-33 15,0 0 27-15,0 47-25 16,1-26-6-16,5 0-61 16,-1-6-106-16,0-2-316 15</inkml:trace>
  <inkml:trace contextRef="#ctx0" brushRef="#br0" timeOffset="71070.28">28806 15484 467 0,'0'0'164'0,"0"0"-87"16,0 0 70-16,0 0-73 15,0 0-7-15,0 0-13 16,-9 170-32-16,-3-137-16 16,-3 2-6-16,-1-5-73 15,-4-7-175-15</inkml:trace>
  <inkml:trace contextRef="#ctx0" brushRef="#br0" timeOffset="71789.27">28190 15607 507 0,'0'0'123'0,"0"0"21"16,0 0-57-16,0 0-38 15,0 0 7-15,0 0-27 16,-28 66-8-16,28-42-16 16,0 3-5-16,8 0 0 15,18 1-69-15,2-2-108 16,6 0-226-16</inkml:trace>
  <inkml:trace contextRef="#ctx0" brushRef="#br0" timeOffset="73085.2">28085 16326 103 0,'0'0'52'0,"0"0"40"16,0 0-2-16,0 0 12 15,0 0 15-15,0 0 3 16,8-21-2-16,-8 20-23 16,0 1-22-16,0 0-18 15,1 0-30-15,2 13-20 16,3 15 5-16,2 13 62 15,-2 7-50-15,0 5 3 16,0 0 1-16,1-5-4 16,-3-2-13-16,-1-8-4 15,1-4 0-15,-3-6 1 0,1-6-6 16,-2-6 0-16,0-7-5 16,3-7-44-16,1-2-74 15,2 0-131-15,1-16-238 16</inkml:trace>
  <inkml:trace contextRef="#ctx0" brushRef="#br0" timeOffset="73405.5">28085 16369 556 0,'0'0'38'16,"0"0"-37"-16,0 0 12 16,0 0 23-16,0 0 4 15,0 0-4-15,108-46-2 16,-89 46-1-16,-7 14-32 16,-2 9 27-16,-6 5 0 15,-4 2 13-15,0-2 6 16,0-2 5-16,-10-5 22 15,-1-4-31-15,-1-5-7 16,0-4-11-16,3-4-20 16,-2-1-5-16,1-3-27 15,3 0-111-15,1-9-221 16</inkml:trace>
  <inkml:trace contextRef="#ctx0" brushRef="#br0" timeOffset="74338.84">28382 16152 471 0,'0'0'112'0,"0"0"0"15,0 0 16-15,0 0-45 0,0 0-16 16,0 0-40-16,-5-8-1 15,5 4-6-15,0-2-18 16,0 1 11-16,1 1-9 16,6-1-1-16,-1 3-2 15,2-1 5-15,-1-1-6 16,3 2 0-16,-2 2 4 16,0 0-3-16,-2 0 1 15,-2 0-2-15,-1 4-4 16,-2 9 4-16,-1 2 16 15,0 2 16-15,0-1 8 16,0-3-11-16,0-2-8 16,-4-4-8-16,0-3-12 15,1-1-1-15,1 0-9 16,2-1-37-16,0 0-16 0,0 2-20 16,0-1-29-16,0 0 42 15,0-2-36-15,6 0 85 16,4 1 20-16,-2-1 19 15,-1 2 24-15,2 0 2 16,-4 0-4-16,-1 0-5 16,-2 0 4-16,-2-1 0 15,0 3-4-15,0 3-1 16,0 1-11-16,0 1-15 16,0-3-9-16,-5-3-4 15,1 0-53-15,2-2-77 16,2-2-88-16,0 0-356 0</inkml:trace>
  <inkml:trace contextRef="#ctx0" brushRef="#br0" timeOffset="74526.56">28621 16226 592 0,'0'0'107'15,"0"0"-12"-15,0 0-12 16,0 0-48-16,0 0-13 16,0 0-15-16,0 38-7 15,0-32-60-15,0-6-180 0</inkml:trace>
  <inkml:trace contextRef="#ctx0" brushRef="#br0" timeOffset="75084.75">28697 16072 525 0,'0'0'46'16,"0"0"-10"-16,0 0 12 15,0 0-15-15,0 0-17 16,0 0-13-16,11-27-3 16,-2 26-6-16,1 1 6 15,-1 0 0-15,-2 0 3 16,-2 0 8-16,-1 10-5 0,-4 8 30 16,0-1-15-16,0 3-14 15,-4 0 2-15,-7-2-1 16,2-1 3-16,2-4 8 15,-2-3-4-15,6-5 2 16,2 0-1-16,1-5 0 16,0 0 2-16,0 1 18 15,0-1 6-15,7 0-7 16,3 0-26-16,1 0-9 16,-4 2-2-16,2-1-61 15,-4 3-75-15,-4-2-140 0</inkml:trace>
  <inkml:trace contextRef="#ctx0" brushRef="#br0" timeOffset="75389.03">28876 15945 656 0,'0'0'107'0,"0"0"-38"15,0 0 2-15,0 0-15 16,0 0 5-16,0 0-20 15,31 159-21-15,-31-123-18 16,-10 2-2-16,-7-4-47 16,-3-2-73-16,-4-6-191 15</inkml:trace>
  <inkml:trace contextRef="#ctx0" brushRef="#br0" timeOffset="75990.13">28352 16081 321 0,'0'0'125'0,"0"0"4"16,0 0 33-16,0 0-56 16,0 0-33-16,0 0-31 15,-24 145-18-15,37-105-15 16,3-2-9-16,-4-5-2 15,-3 2-57-15,-2-5-58 16,-5-1-172-16</inkml:trace>
  <inkml:trace contextRef="#ctx0" brushRef="#br0" timeOffset="77105.7">28140 16872 524 0,'0'0'93'0,"0"0"-16"15,0 0-10-15,0 0 17 0,0 0-28 16,0 0-5-16,-4-11-8 15,4 11-9-15,0 9-15 16,0 19-14-16,0 12 50 16,0 9-15-16,3 4-13 15,3 0 9-15,2 2-12 16,1-4-7-16,1-2-9 16,0-10-8-16,-2-6 2 15,1-10-2-15,-3-5-3 16,-2-6-29-16,-2-8-67 15,1-4-93-15,-3 0-129 16</inkml:trace>
  <inkml:trace contextRef="#ctx0" brushRef="#br0" timeOffset="77429.37">28076 16984 640 0,'0'0'19'16,"0"0"-19"-16,0 0 0 15,0 0 4-15,0 0-1 16,0 0 4-16,91-57-1 16,-65 57 6-16,-2 3 11 0,-2 13 0 15,-4 2 5-15,-8 1 7 16,-5-3 11-16,-4 0 5 15,-1-2-1-15,0-3 22 16,-7-1-1-16,-6-1-23 16,2-4-19-16,-1-2-27 15,-1-3-2-15,2 0-37 16,1 0-86-16,2 0-101 16,4-1-280-16</inkml:trace>
  <inkml:trace contextRef="#ctx0" brushRef="#br0" timeOffset="78473.12">28419 16713 332 0,'0'0'162'16,"0"0"-60"-16,0 0 22 15,0 0-67-15,0 0-9 16,0 0-21-16,0-6-27 16,0 1 2-16,4 0-2 15,-1 1 9-15,1 3 0 16,1-1-5-16,-1 2-1 15,0 0 5-15,-2 0 1 16,-1 0 1-16,1 0 1 16,-1 2 12-16,2 8 28 15,-3-2-6-15,0 4-17 0,0-4-3 16,0 2-15-16,0-2-6 16,0-2-4-16,0-2-1 15,0 0-48-15,5 1-48 16,2 0 11-16,7 1-10 15,-4-1 14-15,2 3-4 16,0-3 58-16,-6 1 28 16,0 3 28-16,-4-2 35 15,-2-2 12-15,0 3-4 16,0-2 3-16,0 1-21 16,-5 0-9-16,-1-3-34 15,0 2-10-15,1-6-15 0,1 0-65 16,3 0-88-1,1 0-86-15</inkml:trace>
  <inkml:trace contextRef="#ctx0" brushRef="#br0" timeOffset="78669.17">28590 16807 525 0,'0'0'152'0,"0"0"-68"16,0 0 28-16,0 0-69 16,0 0-34-16,0 0-6 0,11 71-3 15,-11-62 0-15,0-5-93 16,0-4-181-16</inkml:trace>
  <inkml:trace contextRef="#ctx0" brushRef="#br0" timeOffset="79588.81">28703 16668 122 0,'0'0'317'0,"0"0"-263"0,0 0 12 16,0 0-12-16,0 0-1 16,0 0-26-16,0-30-16 15,5 25-7-15,-1 0 19 16,1 2 16-16,0 1-5 16,0 1 1-16,-1-3-5 15,1 3-1-15,-1 0 7 16,1 1-3-16,-2 0-9 15,1 0-13-15,-2 0-6 16,-1 8 19-16,-1 6 14 16,0 2 3-16,0-1-17 15,0-1-2-15,-3-1-6 16,-2-7-15-16,3 2 0 0,2-2-2 16,0-5-22-16,0 4-33 15,0-3-22-15,10 5 22 16,4 0 12-16,-1 0 2 15,-2 2 35-15,-5-4 5 16,-2 3 4-16,-2-5 16 16,-2 3 29-16,0-1 9 15,0-1 16-15,-5 2-6 16,-4-1-25-16,-4 1-19 16,4-1-21-16,0 1-1 15,1-1-23-15,1-3-85 16,4-2-60-16,3 0-138 0</inkml:trace>
  <inkml:trace contextRef="#ctx0" brushRef="#br0" timeOffset="79867.72">28897 16532 391 0,'0'0'347'0,"0"0"-322"16,0 0 92 0,0 0-57-16,0 0 9 0,0 0-14 15,54 155-14-15,-54-118-24 16,-5 1-15-16,-13-1-2 15,-1 0-81-15,-6-4-103 16,1-4-189-16</inkml:trace>
  <inkml:trace contextRef="#ctx0" brushRef="#br0" timeOffset="80509.62">28344 16624 607 0,'0'0'121'0,"0"0"-46"16,0 0 17-16,0 0-20 15,0 0 2-15,0 0-40 16,-20 185-8-16,20-142-15 15,8-1-10-15,4-5-1 16,4-1-12-16,5-6-128 16,0-10-164-16</inkml:trace>
  <inkml:trace contextRef="#ctx0" brushRef="#br0" timeOffset="81937.39">28103 17479 365 0,'0'0'148'15,"0"0"-69"-15,0 0 63 16,0 0-38-16,0 0-59 16,0 0 18-16,0-18-7 0,0 20-25 15,0 23-21-15,8 10 52 16,-1 11-17-16,-1 5-23 15,4 3 13-15,-4-5-6 16,2-2-13-16,1-8-11 16,0-6-3-16,-2-5-2 15,-1-7 0-15,-3-6-2 16,2-6-49-16,-2-4-51 16,-1-5-97-16,2 0-179 15</inkml:trace>
  <inkml:trace contextRef="#ctx0" brushRef="#br0" timeOffset="82247.27">28109 17512 349 0,'0'0'99'0,"0"0"-89"15,0 0 6-15,0 0 15 16,0 0 1-16,0 0 7 16,119-51 7-16,-102 53-34 15,-4 15 5-15,-5 5 38 16,-4 0 3-16,-4-1-2 16,0-1-2-16,-4-4 14 15,-11-4-3-15,3-1-12 0,-4-4-34 16,2-2-19-1,2-2-14-15,0-3-93 0,3 0-95 16,6-3-300-16</inkml:trace>
  <inkml:trace contextRef="#ctx0" brushRef="#br0" timeOffset="83225.98">28454 17324 553 0,'0'0'82'16,"0"0"-41"-16,0 0 35 15,0 0-21-15,0 0-23 16,0 0-17-16,-2 0-7 16,2 0-3-16,0 0 0 15,0 0 6-15,0 0 7 0,0 0-4 16,0 0 3-16,2 0 6 15,4 0 10-15,-2 0-5 16,1 0-12-16,1 0-1 16,-3 1-1-16,-2 7 19 15,-1 1 9-15,0 0-22 16,0-2-5-16,0-2-10 16,0-2-5-16,0 1-5 15,0 0-34-15,0 2-29 16,0 4-23-16,8-3 20 15,-1 4 14-15,5-2-8 16,-3-2 38-16,-1 2 27 16,-4-5 1-16,-2 1 10 0,-2 0 41 15,0-1 3-15,0 0 3 16,0-1 8-16,-8 1-16 16,0 0-33-16,1-1-17 15,0 0-24-15,2-2-63 16,4 1-55-16,1-2-128 15,0 0-170-15</inkml:trace>
  <inkml:trace contextRef="#ctx0" brushRef="#br0" timeOffset="83406.64">28666 17430 313 0,'0'0'430'15,"0"0"-403"-15,0 0 55 16,0 0-62-16,0 0-19 16,0 0-1-16,0 55 0 15,0-50-116-15,0-3-222 16</inkml:trace>
  <inkml:trace contextRef="#ctx0" brushRef="#br0" timeOffset="84039.14">28747 17204 282 0,'0'0'81'15,"0"0"40"-15,0 0 1 16,0 0 1-16,0 0-45 0,0 0-16 16,-5 109-3-16,5-102-15 15,0-2 2 1,0-3-12-16,0-2-12 0,0 0 6 16,0 0 1-16,3 0-14 15,9 0 9-15,-2 0-9 16,-1 0-10-16,-2-2-4 15,-1 1-1-15,-1 1 0 16,1-1-3-16,0-2 2 16,3 0-23-16,-2 0-23 15,2 0-46-15,1 0-71 16,0-1-141-16</inkml:trace>
  <inkml:trace contextRef="#ctx0" brushRef="#br0" timeOffset="84236.14">28899 17231 599 0,'0'0'102'16,"0"0"-87"-16,0 0 63 16,0 0 16-16,0 0-52 15,0 0-32-15,-2 106-10 16,2-85-12-16,0-5-159 15,0-4-259-15</inkml:trace>
  <inkml:trace contextRef="#ctx0" brushRef="#br0" timeOffset="84651.79">28978 17102 365 0,'0'0'180'16,"0"0"-119"-16,0 0 61 15,0 0-30-15,0 0-36 16,0 0-12-16,28 239-43 0,-28-211-1 16,-9-3-80-16,-6-3-132 15,-4-5-220-15</inkml:trace>
  <inkml:trace contextRef="#ctx0" brushRef="#br0" timeOffset="85436.23">28439 17269 139 0,'0'0'127'15,"0"0"-32"-15,0 0-10 16,0 0 4-16,0 0-28 16,0 0 9-16,0-11 8 15,0 11-17-15,-3 0-19 16,-3 3-8-16,0 17 1 0,-2 12 42 15,4 6-29 1,0 4-12-16,4 1-9 16,0-6-3-16,0 0-10 15,8-6-14-15,8-7-3 16,7-8-79-16,10-13-95 0,3-3-312 16</inkml:trace>
  <inkml:trace contextRef="#ctx0" brushRef="#br0" timeOffset="89969.43">28639 11050 161 0,'0'0'141'0,"0"0"-67"15,0 0-37 1,0 0 5-16,0 0 28 0,0 0-21 15,0-6-20-15,0 6-13 16,0-1-1-16,0 1 3 16,0 0 3-16,0 0 12 15,0 0-9-15,0 0-8 16,0 0 1-16,0 0 5 16,0 0-2-16,0 0-6 15,0 0 1-15,0 0 9 16,0 0-4-16,0 0-3 15,0 0 0-15,0 0 5 16,0 0-7-16,0 0-11 16,0 7 1-16,7 7 5 0,3 5 1 15,3 2 0-15,-1 0 1 16,4 3 0 0,-2 1-2-16,2 4-6 0,-1-2 11 15,3 3-4-15,-5-3-11 16,2 1 3-16,-1-2-3 15,-1-1 1-15,-1 2-1 16,-1-2 0-16,0 4 0 16,-2-1-1-16,0 1 3 15,0 0-2-15,-3-1 0 16,0-1 0-16,0 3 0 16,0-2 0-16,0-3 0 15,1-2 0-15,-2 0-5 0,1-1-1 16,-2-1 3-1,1 1-5-15,1 0 8 0,-2-1-5 16,1 1 1-16,-2 1 4 16,3 0-1-16,-2-2 1 15,3 1-1-15,1 2 2 16,-3-1-2-16,1-1 1 16,0-1-1-16,-1 1-15 15,0-3 8-15,-1 1 8 16,1 0 0-16,-1 0-1 15,1 1 1-15,1-2-2 16,-2 0 1-16,2 1 1 16,-1-2-3-16,-2 2 1 15,0-2 1-15,0 2-1 16,-2 0 2-16,1 0-7 0,2-2 5 16,-1 1 1-16,0-1-4 15,0-3 5-15,0 2 0 16,-1-1 0-16,-1 0 0 15,2 0 0-15,0-1 0 16,2 3-1-16,-2-3 2 16,1 2-1-16,-1 1 0 15,-2-1 0-15,2 2 0 16,-1-1 0-16,1 0 0 16,0 2 0-16,-2-2 0 0,-1 1 0 15,2 2 0-15,-1-6 0 16,1 7 0-16,0-3 0 15,1 2 0-15,-2 2 0 16,3-4 2-16,-2 4-2 16,-1-3 0-16,1 0 1 15,-2 3-1-15,0-1 0 16,1 1 0-16,1 2-1 16,-1 0 2-16,1 1-1 15,-1-2 0-15,2 1 0 16,-1-1 0-16,1 2 0 15,-2-2 0-15,-1-1 0 16,0 3 0-16,0 0 0 0,0-1 0 16,0-2 1-16,0 3-1 15,0-5 0-15,0 0 0 16,0-1-1-16,0-1 1 16,0 1 0-16,0-2 0 15,0 0 1-15,0-1-2 16,0 3 1-16,0 0 0 15,0-1 0-15,0 4 0 16,0-2 0-16,0 2 0 16,0-2 1-16,0-2-1 15,0 0 0-15,0-2 0 16,0 0-1-16,2 2 1 16,-1 1 0-16,1-1 0 15,2 2 0-15,-3-2 0 0,2 4 0 16,0 1 0-16,-1-1 0 15,-2-1 0-15,3-2 0 16,0-2 0-16,0 1 1 16,2-2-2-16,-1-1 1 15,0 1 0-15,-1-1 0 16,-1 1 0-16,-1 0 0 16,1-2 0-16,-1 2 0 15,2-1 0-15,-1-1 0 16,1-2 0-16,-2 0-1 15,2-1 1-15,1-1 0 16,1 2-2-16,-2 0 0 0,-1 0 1 16,-1 3 1-16,1-2 0 15,-1-1 0 1,1 1 0-16,-1-1 0 0,1 2-5 16,1 0 4-16,-2-1 1 15,2 3 3-15,-1-2-2 16,1 0 0-16,-2-1-1 15,2 2 0-15,-2-2 1 16,2 1-1-16,0-1 0 16,2 3 0-16,-2-1 0 15,2 1 0-15,-2-1 0 16,0 0 0-16,2 1 0 16,-2 0 0-16,-1 1 0 15,-1 0 0-15,1 1 0 0,-2-1 0 16,1 1 2-16,-1-1-2 15,2-1 0-15,1 2 1 16,-2 0-1-16,2-1 0 16,0 2 0-16,1-1 0 15,-1 0 0-15,1 2 0 16,-3-1 0-16,1-2 3 16,1 2-4-16,0-1 1 15,0-1 0-15,-2 0-2 16,2-1 4-16,-1 1-2 15,1 1 0-15,0 1 1 16,0-3-1-16,1 2 0 16,-1-2 0-16,0 1 0 15,-2-2 1-15,1 0-1 0,0-1 0 16,-1 0 0-16,-1 2 1 16,0-1-1-16,2 3 0 15,-1-3-1-15,1 0 2 16,1 1-1-16,0-2 3 15,0 1 1-15,1 0 4 16,-3 2-7-16,2 0-1 16,-1 0 2-16,1 1-2 15,0 2 1-15,1-2-1 16,1 1 0-16,1-1 0 16,0-1 2-16,0 0-2 15,-2-1 0-15,1 2 1 0,-1-1-1 16,1 1 0-16,0 0 0 15,1-1 0-15,2 1 0 16,-2-1 0-16,0-1 0 16,1 0 0-16,1-2 0 15,-2 1 0-15,-2 1 1 16,0-1-2-16,-1-1 1 16,-3 2 0-16,2-2 0 15,-2 4 0-15,0-2 0 16,2 0 1-16,-1-1-1 15,2 1 0-15,0 2 0 16,2-2 0-16,-2-1 0 16,1 3 0-16,-2-2 0 15,-1 0 0-15,1 2 0 16,-2-1 0-16,1 2 0 0,-1 1 2 16,0 0-2-16,0 1 0 15,0 1 0-15,2-2 0 16,2 0 1-16,0-1-1 15,0 0 0-15,0 1 0 16,1-4 0-16,-1 4-1 16,-1-1 1-16,0-2-1 15,0 3 3-15,-3 0-3 16,0 2 1-16,0-2 0 16,0 2 1-16,0-2-1 0,0 2 0 15,0-1 0 1,0-1 0-16,-3 1 0 0,3-3 0 15,0-2-2-15,0 1-23 16,0 1 21-16,0-2 1 16,-1 3 1-16,-1 0 1 15,-2 0 0-15,-2 3 1 16,1-2 0-16,-1 1 0 16,-1-3 0-16,4 1-1 15,0-2-2-15,0 1 2 16,0-1-1-16,0 3-8 15,-2-1 9-15,-2 1 1 0,-2 0-2 16,1 2 2 0,2 1-1-16,0 0 1 15,-1-1 1-15,4 2-1 0,0-1 0 16,0-3 0-16,3 0-1 16,-4-1 1-16,-1 1 0 15,0 2 0-15,-3 2 0 16,-1 2-1-16,-3 1 1 15,-2 1 1-15,4 1-1 16,-1-1 0-16,3-5 2 16,0-1-2-16,-1-1 0 15,-1-1 1-15,1 1-1 16,-2-1 0-16,4-1 0 16,-4-1 0-16,4-5-1 15,1 0 1-15,1-3 1 0,0 2-1 16,0 1 0-16,-1-3 2 15,0 3-2-15,0 0 5 16,0 3-1-16,-1 2-2 16,1-1-1-16,0 2-1 15,0-2 0-15,3-1 0 16,-3 0 0-16,1 0 2 16,1 0-2-16,-1 1 1 15,-1-1-1-15,2-6 0 16,-2 1 1-16,2-4 1 15,1-2 8-15,0 1 2 16,1-1-7-16,1-2 6 0,1 1 6 16,0-2-4-16,0 1-4 15,0-2-3 1,0 1-6-16,-2-1 1 0,2 1-1 16,-1-3-1-16,1 0-19 15,0 0-60-15,-5-5-144 16,-3-18-361-16</inkml:trace>
  <inkml:trace contextRef="#ctx0" brushRef="#br0" timeOffset="94776.61">27420 10803 393 0,'0'0'91'0,"0"0"-16"16,0 0 32-16,0 0-40 16,0 0-24-16,0 0 1 0,-9 13-8 15,4-6-11-15,1 4 5 16,-2 2-6-16,-1 1 3 15,1 3-8-15,0 1 4 16,-2 2-9-16,1 3 0 16,1-1-2-16,1 2-9 15,1-1-2-15,-1 2 1 16,-1-3-2-16,1 1 1 16,0 0 0-16,-1-1-1 15,2 4 1-15,-3 1 6 16,3 5 5-16,-2 1 4 15,3-1-6-15,-1 0-8 0,2 4 3 16,-1-4-5 0,2 4 1-16,-1-1 1 0,1 0-2 15,-1 0 0-15,1-1 0 16,-2-2 1-16,0 2 0 16,-3-5-1-16,1 2 0 15,-1-1 0-15,2-1 1 16,1 2 0-16,1-1 0 15,2 2 8-15,0 2 0 16,0 2-7-16,0-4-1 16,0-1-1-16,0 0 0 15,0-2 0-15,0 0 0 16,0-1 1-16,0-1-1 16,0-2 0-16,0 1 0 15,0-1 0-15,0 0 0 0,2 3 0 16,1-2 0-1,0 1-1-15,0 0 0 0,-2 2 1 16,2-2 0-16,-3-1-1 16,0 2 2-16,0-4-1 15,0-2 0-15,0 2 0 16,0 0 0-16,0 1 0 16,0 1-1-16,2 0 1 15,-1-4-1-15,1 3 1 16,-2-1 0-16,2 5 0 15,-2-1 1-15,0 1-1 16,0 0 0-16,0-3 1 0,0 1-1 16,0-4 0-1,0 0-2-15,0-4 3 16,0 2-2-16,0-1 1 0,0 0 0 16,0 0 0-16,0 2 2 15,0 0-2-15,0 2 0 16,0-1-1-16,0 0 1 15,0 1 0-15,0-1 1 16,0-3-1-16,0 1 0 16,0 1 0-16,0-1 0 15,0 1 0-15,0 1 0 16,0-3 0-16,-2 3 0 16,0-4 0-16,1 1 1 0,-2 0-1 15,1-1 0 1,1 0 0-16,-1 1-1 0,2-3 1 15,-1 0 0-15,1 3 0 16,-3-4 0-16,1 4 0 16,-1-3 0-16,2 1 0 15,-2 1 0-15,3-2 0 16,-2-2 0-16,2 2 0 16,0-3-1-16,0 1 1 15,0 0-7-15,0-1 2 16,0 2 4-16,3-1-1 15,2 1-4-15,-2 2 5 16,0-1-1-16,1 2-2 16,-1-1 4-16,0 3 0 0,1-1-1 15,0-1 1-15,-3 1 0 16,1 0 0-16,-1-2 0 16,2 0 0-16,0 1 0 15,0-2 1-15,2 1-1 16,-1-1 0-16,3-1 1 15,-1 2-1-15,-1-1-1 16,0 1 1-16,-1-1 0 16,-1 1 1-16,0-1-1 15,1 0 1-15,1 0-1 16,1 0 0-16,-3 1-1 16,1 2 1-16,-1-1 0 15,-1 0 3-15,1 3-6 0,-1-3 4 16,-1 2-1-1,2 1 0-15,0-1 0 0,-2 0 0 16,1 1 0-16,-1 0 0 16,1 0 2-16,-1-2-2 15,1 1 0-15,1-2 0 16,-2-1 1-16,2-1-2 16,0 0-1-16,2 1 2 15,0-1-1-15,1 2 1 16,2 1 0-16,0-1 1 15,-1 2 1-15,0 2-2 16,-1-1 0-16,0 1 0 16,0-1-2-16,2 0 2 15,-1-3-1-15,-1-1 1 0,2 2-2 16,-1 0-1-16,-3 0 1 16,1 0-1-16,0-1 3 15,-1 1 0-15,2-1 0 16,1-1-1-16,-1 0 0 15,0 0 1-15,2-1 0 16,-2 2-4-16,1-2 3 16,-2 0 1-16,-2-2 0 15,0 2-1-15,0-1 1 16,-2-1-1-16,2 2 0 16,-1 0 2-16,1 0-1 15,-2-1 0-15,2-1 0 16,3 1-1-16,-3 0 1 0,0 1 0 15,2 2 0-15,-2-1 0 16,0 1 1-16,0 0-1 16,0-1 0-16,2 4-1 15,0-2 1-15,1 1 0 16,0 1 0-16,0-1 1 16,1 2-1-16,1-1 0 15,-2 0 0-15,1 0-1 16,2 0 1-16,-2 0 0 15,0 1 0-15,-1-2 1 16,0 2-1-16,-1-3 0 16,1 1 0-16,0-1 0 0,0-1 0 15,0-4 0-15,2 2 0 16,-2 0 0-16,0-3 0 16,0 2 0-16,-2 2 0 15,2 0-1-15,0 2 2 16,-2 0-1-16,1 0 0 15,0-1 0-15,-2-1 1 16,1-2-1-16,-1 1 1 16,3 2-2-16,-3-2 2 15,1 1-1-15,1 0 0 16,1-1 0-16,-1 3 0 16,2-2 0-16,-1 4 0 15,-2-1 0-15,-1 0 0 0,2-1 0 16,-2-2 0-16,1-1 1 15,0-3-2-15,-1-1 1 16,0-5 0-16,0-1 0 16,-1-1 0-16,0-2-1 15,-1-1 1-15,1-2-3 16,-1 1 1-16,-1-2-7 16,0 0 7-16,0 0 1 15,0 0 0-15,0 0-3 16,0 1-3-16,0 0 3 15,0-1 4-15,0 1 0 16,0-1 0-16,0 0 5 16,0 0-5-16,0 0 0 15,0 0 0-15,0 0-1 0,0 4 0 16,0-3 1-16,0 2-2 16,-1 0 1-16,-1 1 2 15,2 1-1-15,-1 0 3 16,-1 3-3-16,0-3 1 15,1 2-1-15,-2 1 0 16,1 1-1-16,1 1 2 16,-1-2-1-16,2 0 0 15,-1 1 1-15,1 1-1 16,0 1 1-16,0-3 3 16,0 2-4-16,0-1 0 15,0 2-2-15,0 0-2 16,0 1 3-16,1-1 0 0,1 2 2 15,-1-1-1-15,1 3 0 16,-2-3 1-16,0 4-1 16,0-1 0-16,0 1 0 15,0-1 1-15,0 1-1 16,0-2 0-16,0 1-1 16,0-1 2-16,1 2-1 15,1 0 0-15,-1-2 0 16,1 1 0-16,-2-1 0 15,2 0 0-15,-1 2 5 0,1-1 0 16,-1 0-2 0,-1-1-1-16,2 2-2 15,-1 0 0-15,1-2 0 0,-1 5 0 16,1-1 0-16,1 0 2 16,-1 0-1-16,-2 2-1 15,3-4 0-15,-3 1 1 16,3 0-1-16,0-1 2 15,-1 2 5-15,1-1-2 16,-2-2-2-16,2 1-3 16,-1-4 1-16,-1 3-2 15,1 0 1-15,-2-4 0 16,3 2 0-16,-1 0 1 16,-2 1-1-16,1-2 0 15,-1 2 0-15,3-1-1 0,-3 0 1 16,1 0 0-1,-1-3 0-15,0-1 0 0,2 1 0 16,-2 1 0-16,0 2 1 16,0 1-3-16,0 2 3 15,0 0-1-15,0 0 0 16,0-3 0-16,0 4 0 16,1-7 0-16,-1 3 0 15,2 0 0-15,-1 0-1 16,-1 0 1-16,0 1 0 15,2 0 0-15,-2-1-1 16,3 3-4-16,-2-4 5 0,2 2 0 16,0 1 0-1,-1-3 1-15,-1 2-2 0,2 0 4 16,1 2-3-16,-1-1 0 16,2 2 0-16,-2 0-2 15,0-1 2-15,3-2 0 16,-1 2 2-16,-1-4-1 15,3 2 0-15,-2 0-1 16,-2 0 0-16,0-2 1 16,0 2 0-16,3 1-1 15,0-1 0-15,0 2 0 16,1-5 0-16,1 4 0 16,-1-1-1-16,3-3 0 15,0 1 1-15,-3 1 0 16,2 0 0-16,-3-2 1 0,0-2-1 15,1-1 0-15,2 1 0 16,-3-6 4-16,2 0 8 16,-2 2-8-16,0-1 0 15,1 0-2-15,-3 1 12 16,1-3-5-16,-2 2-9 16,-1-4 2-16,-1 0-2 15,-1 0 0-15,2 0-1 16,-2 0 2-16,0 0-1 15,0 2 0-15,0-1-3 0,0 2-3 16,0 1-22 0,0 2-18-16,0-3-14 0,0-3-38 15,0 0-207 1</inkml:trace>
  <inkml:trace contextRef="#ctx0" brushRef="#br0" timeOffset="96420.16">26657 14137 456 0,'0'0'62'0,"0"0"-12"15,0 0-12-15,0 0-29 16,0 0-7-16,0 0 0 0,0 0-1 16,5 19 2-16,-4-18-2 15,1-1 4-15,-1 2-4 16,-1-2 5-16,0 0 10 16,0 0-11-16,0 0 1 15,0 0 4-15,0 0-5 16,0 0 1-16,0-6 14 15,0 3 28-15,0 0-5 16,0 2 24-16,0 1 18 16,0 0-38-16,0 0-34 15,-1 0-13-15,-1 4-4 16,2-2-77-16,0-2-195 16</inkml:trace>
  <inkml:trace contextRef="#ctx0" brushRef="#br0" timeOffset="100931.93">29576 13964 344 0,'0'0'68'0,"0"0"14"0,0 0 31 15,0 0 4-15,0 0-13 16,0 0-21-16,-11-9-3 16,10 8-13-16,1 1-13 15,0 0-11-15,0 0-9 16,0 0-17-16,0-1-14 15,1-1-3-15,12 1 3 16,6-2 14-16,4-1-10 16,4 0-5-16,-2-1-2 15,0 3-4-15,2-3-59 16,-2 1-38-16,2 0-106 16,-5 0-132-16</inkml:trace>
  <inkml:trace contextRef="#ctx0" brushRef="#br0" timeOffset="101220.71">29662 14086 619 0,'0'0'144'0,"0"0"-68"15,0 0 27-15,0 0-39 16,0 0-13-16,0 0-26 16,29 0-18-16,-2 0-7 15,1 0-7-15,0 0-83 16,-3 0-56-16,-3 0-192 15</inkml:trace>
  <inkml:trace contextRef="#ctx0" brushRef="#br0" timeOffset="105161.96">26652 14155 189 0,'0'0'91'0,"0"0"6"0,0 0 6 15,0 0-18 1,0 0-19-16,0 0-1 0,0-3-8 16,0 3-7-16,0 0-1 15,0 0-5-15,0 0 0 16,0 0 1-16,0 0-12 16,0 0-12-16,0 0-13 15,0 0-8-15,0 0-3 16,0 0-3-16,0 4 5 15,0 2 0-15,0-2 1 16,0-1 0-16,0-1 0 16,0-2-2-16,0 0 2 15,1 0 0-15,2 0 3 16,-2 0-2-16,1 0 22 16,1-2-2-16,-2-4-13 15,1 0-4-15,-2 4-2 16,0-3 3-16,0 2 5 0,0 1 7 15,0 0 9-15,0 1-5 16,0 1-14-16,-5 0-7 16,1 0-21-16,0 0-6 15,2 3-66-15,2 2-123 16,0 0-403-16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10:00.252"/>
    </inkml:context>
    <inkml:brush xml:id="br0">
      <inkml:brushProperty name="width" value="0.05292" units="cm"/>
      <inkml:brushProperty name="height" value="0.05292" units="cm"/>
      <inkml:brushProperty name="color" value="#FF0000"/>
    </inkml:brush>
  </inkml:definitions>
  <inkml:trace contextRef="#ctx0" brushRef="#br0">1829 4211 424 0,'0'1'39'15,"0"-1"-16"-15,0 0 22 16,0 0 32-16,0 0-7 16,0 0-23-16,0 0-15 0,0 0-14 15,0 1-18 1,-11 3-11-16,-2 3-24 0,-2 1-75 16,4-1-160-16,1 0 38 15</inkml:trace>
  <inkml:trace contextRef="#ctx0" brushRef="#br0" timeOffset="725.89">1829 4211 267 0,'-73'64'134'15,"73"-64"-79"-15,0 0 6 16,0 0 57-16,0 0 30 16,0 0-49-16,-2 0-16 15,-1 0-16-15,0 0-12 16,0 0-23-16,3 0-11 15,-3 6-5-15,-4 8-12 0,1 5 0 16,-2 9 8-16,5 1-7 16,3-2-5-16,0 0-1 15,0-4 1-15,11-8-1 16,5-4 1-16,4-6-24 16,2-5 0-16,9 0 20 15,4-16 2-15,-10-10-2 16,0 0-8-16,-16-4 2 15,-9 2 10-15,0 4 0 16,0 3 2-16,-7 8 27 16,-11 3-7-16,-3 6-4 15,-9 4-18-15,0 0 18 0,-1 3-17 16,4 15 2 0,5 1-3-16,3 5-3 0,8 2-2 15,2 2 0-15,7-2-19 16,2-4-12-16,0-8-1 15,8-4-2-15,6-5-11 16,6-5 19-16,4 0 25 16,0-17 6-16,0-5 5 15,-3-1 5-15,-12 1 16 16,-5 3 1-16,-4 3 17 16,-12 4 5-16,-4 4-21 15,-2 8-18-15,3 0-5 16,-1 6 1-16,-2 14 2 15,6 2-8-15,7 2-4 16,5-2-9-16,0-8-6 0,11-4-8 16,5-5 0-16,1-5 16 15,-1 0 11-15,6-7 10 16,-4-11 1-16,-3-5-3 16,-4 2 14-16,-11-1-7 15,0 8 12-15,-14 0-7 16,-7 7 5-16,2 4-20 15,1 3-5-15,-3 1-5 16,2 17 5-16,2 5 0 16,6 2-2-16,9-4-40 15,2-3-61-15,12-12-154 16,19-6-416-16</inkml:trace>
  <inkml:trace contextRef="#ctx0" brushRef="#br0" timeOffset="1942.83">2812 4288 111 0,'0'0'651'15,"0"0"-559"-15,0 0-46 16,0 0 33-16,0 0-29 16,0 0-48-16,-28 15-2 15,25 1-8-15,3 2 8 16,0 0-2-16,0-5 2 15,1-4-16-15,8-4 2 16,-3-3 3-16,3-2-7 0,-3 0 18 16,3-2 15-16,-6-9 5 15,-2-5 8-15,-1-3 0 16,0 2-1-16,-8 0-12 16,-6 3 6-16,0 7 9 15,-3 6-12-15,-1 1-2 16,0 0-11-16,0 13-5 15,1 8-5-15,6 6-1 16,8-1-4-16,3 1-27 16,0-4-17-16,11-6 4 15,6-4-5-15,5-8-10 16,-1-5 39-16,3 0 3 0,-6-9 23 16,-6-9 4-16,-2-3-3 15,-8-1 9-15,-2 1 16 16,0 2 1-16,-12 3 27 15,0 6 22-15,-3 3-35 16,2 6-8-16,-5 1-17 16,6 3-16-16,1 14-4 15,4 4-7-15,7 1-56 16,0-2-17-16,7-3 5 16,10-7 8-16,4-6-18 15,-1-4 48-15,-3 0 41 16,-1-15 13-16,-5-5 9 15,-5 0 26-15,-6-1 18 0,0 3-11 16,-8 2 4-16,-8 3-11 16,1 6 8-16,-3 7-42 15,3 0-7-15,-4 10-7 16,5 11-7-16,1 5-10 16,7-1-36-16,6-4-15 15,0-5 19-15,18-3 15 16,-3-9-9-16,9-4 10 15,-1 0 33-15,3-14 17 16,-5-9-5-16,0 0 0 16,-8 0 38-16,-3 1 31 15,-10 2-5-15,0 3-14 0,0 4-26 16,-10 1-9 0,-2 8 18-16,-7 4-24 0,1 0-7 15,-12 11-9-15,0 10-4 16,0 6-1-16,8-1-2 15,10-1-4-15,12-3-19 16,0-2-53-16,25-8-102 16,16-12-222-16</inkml:trace>
  <inkml:trace contextRef="#ctx0" brushRef="#br0" timeOffset="3007.88">3686 4264 659 0,'0'0'271'0,"0"0"-217"0,0 0-12 15,0 0-40-15,0 0 13 16,0 0-15-16,-31 38-2 16,28-15-5-16,3 1 4 15,0 0-2-15,6-5 0 16,9-4-24-16,1-8-15 15,4-4 17-15,-1-3 27 16,-3-3 8-16,-2-12 3 16,-8-4-6-16,-5-2 7 15,-1-2-2-15,-3 3 7 0,-10 6 4 16,-5 1 4 0,0 9-2-16,-6 4-10 0,-1 0 4 15,-5 14-16-15,5 8-2 16,5 2-10-16,11-2-4 15,8-1-47-15,1-4 6 16,3-5 22-16,15-7-19 16,5-5 12-16,4 0 30 15,-1-8 0-15,1-12 8 16,-8-3 3-16,-4 0 6 16,-9 0 19-16,-6 4-1 15,0 5-4-15,-6 6 17 16,-6 5 45-16,-3 3-57 0,-1 0-10 15,-5 15-15 1,7 8-5-16,3 3-1 0,9-3-7 16,2-2 5-16,4-5 4 15,11-4-7-15,3-8-22 16,5-4 32-16,-1 0 1 16,2-16 17-16,-6-5 3 15,-5 0-6-15,-8-1 17 16,-5-1 15-16,0 3-19 15,-8 4-10-15,-5 5 2 16,-1 7 0-16,0 4-19 16,-6 1 5-16,-1 19-6 15,-1 5 1-15,7 4-4 16,6-5-1-16,5-2-5 0,4-2-19 16,0-6-36-16,16-7-72 15,14-7-252-15</inkml:trace>
  <inkml:trace contextRef="#ctx0" brushRef="#br0" timeOffset="4063.02">4744 4237 615 0,'0'0'11'0,"0"0"-2"0,0 0-9 15,0 0 16 1,0 0 19-16,0 0 5 0,-49 69-10 16,46-47-16-16,3 0-14 15,0-3-2-15,3-3-1 16,13-2-8-16,3-6-44 16,1-7 36-16,1-1 19 15,-2 0-1-15,-2-12-11 16,-7-4-3-16,-3-4 15 15,-7-3 1-15,0 0 4 16,-1 2 14-16,-15 3 33 16,-1 4-14-16,-2 6 11 0,-2 4 37 15,-3 4-50 1,0 0-23-16,0 7 9 0,2 10-19 16,4 2-3-16,6 5-4 15,6-1-10-15,6-1-6 16,0-2-11-16,11-5-16 15,8-4-9-15,6-9 12 16,-1-2 23-16,3 0 11 16,-6-11 10-16,-5-6 4 15,-7-1 8-15,-9 0 36 16,0-1 0-16,0 4-11 16,-9 2 9-16,-4 6 15 15,1 4-10-15,0 3-35 16,0 0-16-16,0 10-9 15,5 6-3-15,4 1-19 0,3-5-34 16,0-2 28-16,16-6-2 16,2-4 14-16,3 0 25 15,0 0 7-15,-3-14 7 16,-5 0 3-16,-7-2 27 16,-4 2 22-16,-2 1-12 15,0 6-29-15,-8 2 22 16,-8 5-47-16,-2 0-2 15,-6 10 2-15,3 11-39 16,8 0-106-16,11-1-127 16</inkml:trace>
  <inkml:trace contextRef="#ctx0" brushRef="#br0" timeOffset="5410.57">5660 4239 388 0,'0'0'187'15,"0"0"-156"-15,0 0 45 16,0 0-5-16,0 0-33 16,0 0-21-16,0 0-9 15,-25 14 15-15,22 1-3 16,3 3-15-16,0 1-2 15,0-2-3-15,4-4 0 0,5-3 6 16,1-3-5-16,-2-4-1 16,1-3-3-16,-1 0 3 15,3 0 9-15,1-6 3 16,0-8-8-16,2-2-1 16,-5 0 1-16,1 1 1 15,-4-2-4-15,-3 3 5 16,-3 1 10-16,0 3 15 15,0 0 1-15,-3 6 43 16,-9 0-51-16,-4 4-18 16,-8 0 7-16,-1 0-5 15,-2 4-3-15,1 13-5 0,7 3 0 16,5 4-9 0,7 0-3-16,7-3 8 0,0-2-1 15,9-4-19-15,10-6-3 16,4-5 3-16,2-4 24 15,2 0 1-15,-3-12 2 16,-2-3-2-16,-4-2 2 16,-6-1 3-16,-9 0 5 15,-3 5 4-15,0-1 11 16,-3 4-7-16,-8 4 6 16,-5 6-11-16,-5 0-12 15,-6 4 3-15,-1 15-5 16,3 1-5-16,4 1 5 15,13 0-9-15,8-6-34 0,0-2 12 16,2-5-9-16,14-2-11 16,7-6 42-16,-1 0 5 15,3-3 3-15,-4-11 0 16,-1 2 0-16,-7-1 1 16,-9 1 3-16,-2 3 28 15,-2 3-5-15,0 0 11 16,-6 2-18-16,-4-1-9 15,-1 3 13-15,-1 2-12 16,2 0-3-16,-1 0-8 16,1 7 0-16,1 11-9 0,3 2 3 15,3 3-1 1,3-5-1-16,0-1-17 0,0-4-3 16,12-8 1-16,1-3 1 15,1-2 24-15,7-2 2 16,-1-14 9-16,-3-3-3 15,-1-3-2-15,-8-2 7 16,-4-1 17-16,-4 4-14 16,0 3 7-16,0 7-14 15,-9 4 26-15,-5 4 3 16,-5 3-19-16,-7 0-16 16,-6 18-1-16,1 4-1 15,6 4-2-15,7 1-23 16,12-6-139-16,6-6-212 0</inkml:trace>
  <inkml:trace contextRef="#ctx0" brushRef="#br0" timeOffset="6194.7">6260 4130 495 0,'0'0'105'16,"0"0"19"-16,0 0 10 16,0 0 0-16,0 0-63 15,0 0-71-15,6 44 0 16,-6 4 55-16,0 5-13 16,-3 4 15-16,0-2-28 15,3-6-17-15,0-4-2 16,0-8 3-16,0-7-8 15,0-9-5-15,0-10-2 0,0-5-25 16,0-6-97-16,6-9-95 16,6-20-295-16</inkml:trace>
  <inkml:trace contextRef="#ctx0" brushRef="#br0" timeOffset="6465.42">6293 4054 634 0,'0'0'51'15,"0"0"-51"-15,0 0-4 0,0 0 4 16,0 0 25-16,0 0 16 16,129 6 5-16,-112 13-13 15,-5 4 4-15,-5 1-9 16,-7 0 6-16,0-1-1 15,-7-3-13-15,-11 0 27 16,-6-4 7-16,2-2-48 16,-1-5-6-16,4-4-24 15,5-5-152-15,4 0-302 16</inkml:trace>
  <inkml:trace contextRef="#ctx0" brushRef="#br0" timeOffset="7236.57">6591 4286 628 0,'0'0'213'16,"0"0"-125"-16,0 0-12 16,0 0-52-16,0 0-24 15,0 0-18-15,-3 37 14 0,3-15 2 16,0-4 2-16,0-2-2 16,3-6-12-16,9-5 4 15,1-5 10-15,1 0 9 16,4-13 16-16,-2-7-9 15,-4-2 16-15,-3 1 16 16,-9 5 13-16,0 2-17 16,0 6-12-16,-15 7-32 15,-7 1-3-15,-7 6-19 16,-2 18-56-16,7 6-102 16,6-2-252-16</inkml:trace>
  <inkml:trace contextRef="#ctx0" brushRef="#br0" timeOffset="8875.25">1666 8163 333 0,'0'0'200'0,"0"0"-54"16,0 0-18-16,0 0-30 16,0 0-7-16,0 0-29 15,2-3-22-15,-7 6-10 16,-1 12-9-16,-4 8-16 16,4 5 12-16,6-1-17 15,0 0-3-15,0-2 1 16,6-5-3-16,10-5-20 15,5-5 4-15,3-9-20 0,3-1 14 16,4-5 10-16,-4-13 0 16,1-2 17-16,-7-1 0 15,-10-3 4-15,-7 1 5 16,-4 4 24-16,-7 3 9 16,-10 4 0-16,-7 6-12 15,2 4-26-15,-6 2 8 16,-1 5-8-16,1 15-1 15,1 0-3-15,9 9-6 16,2-4 4-16,8 1-3 16,7-4-3-16,1-5-10 15,0-4-12-15,12-6 5 0,6-4 6 16,4-3 14-16,2 0 5 16,0-14 2-16,-2-5 0 15,-8 1 1-15,-7-2 0 16,-6 3 5-16,-1 5 5 15,0 2-4-15,-1 5 17 16,-8 5-6-16,0 0-15 16,-3 6-5-16,-3 15-5 15,5 3-4-15,5 3-10 16,5-4-13-16,0-5 13 16,5-8-11-16,7-4-5 15,4-6 27-15,2 0 8 0,0-5 16 16,-3-13 6-16,-3-1 5 15,-8-2 8-15,-4 0-13 16,0 3-7-16,0 4-9 16,-10 5 1-16,-2 8-13 15,3 1 6-15,-2 6-30 16,3 16-64-16,3 6-31 16,5 1-33-16,0 0-235 15</inkml:trace>
  <inkml:trace contextRef="#ctx0" brushRef="#br0" timeOffset="9757.49">2663 8208 580 0,'0'0'224'0,"0"0"-180"15,0 0-25-15,0 0-18 16,0 0 17-16,0 0-2 15,-9 86-7-15,9-61-8 16,3-5 1-16,13-5-2 16,-1-6-17-16,3-7 15 15,0-2 2-15,3-2 6 16,3-15 7-16,-4-4-2 0,-3-4-8 16,-4 0 22-16,-7-1 11 15,-6 3 4-15,0 8 11 16,0 5-19-16,-8 5 11 15,-6 5-28-15,0 0-12 16,-5 10-1-16,0 10-2 16,4 4-6-16,3 1 3 15,6-3-3-15,6-4-8 16,0-2-1-16,0-8-7 16,9-2-5-16,3-6 4 15,0 0 23-15,4 0 11 16,-1-14-1-16,0-3-2 15,-9 0 8-15,0 0-1 16,-3 4-2-16,-3 6-7 0,0 3-5 16,0 4-1-16,-6 0-7 15,-3 7 1-15,-4 10-2 16,2 3 3-16,2-3-3 16,3-3 1-16,6-6 3 15,0-4 0-15,0-2-1 16,0-2 5-16,0 0 21 15,3-8 15-15,8-7-8 16,-4-3-9-16,-1 4 11 16,-6 6 8-16,0 2-13 15,0 6-22-15,-3 0-3 16,-10 6-30-16,-5 15-7 16,6 8-36-16,7 2-66 0,5-1-167 15</inkml:trace>
  <inkml:trace contextRef="#ctx0" brushRef="#br0" timeOffset="10776.27">3740 8287 276 0,'0'0'305'16,"0"0"-192"-16,0 0 3 15,0 0-29-15,0 0-50 0,0 0-32 16,0 12-5-1,0-5 7-15,4-2 2 0,2-1-5 16,-3 0 4-16,0-3-5 16,0-1-3-16,-3 0 12 15,0 0 7-15,0 0 21 16,0-13-14-16,0 0-25 16,-1 1 0-16,-8-1 9 15,-6 4 17-15,3 2-9 16,-3 4-8-16,0 3-4 15,-1 0 2-15,1 9-7 16,0 8-2-16,3 1-2 16,6 2-2-16,6-1-2 0,0-1 5 15,6-3-8 1,15-4 5-16,-3-5-1 0,9-4-7 16,-5-2 10-16,2 0 3 15,-6-13 0-15,-5-5 2 16,-5 1 1-16,-5 1 6 15,-3 1 0-15,0 5 13 16,-3 3 5-16,-8 5 1 16,-5 2-12-16,-2 0-16 15,0 12-2-15,3 8-3 16,5 3-4-16,2 0 3 16,8-5-18-16,0-2 4 15,8-7-10-15,5-4 8 16,2-5 22-16,-3 0 1 15,0-7 11-15,-3-10 12 0,-6-4 9 16,-3-1-4-16,0 0-2 16,-5 5-24-16,-7 2 15 15,-4 6 6-15,5 8-11 16,-5 1-12-16,-2 0-1 16,-1 17-4-16,3 5-2 15,5 6-27-15,5 2-45 16,6-3-97-16,6-6-172 15</inkml:trace>
  <inkml:trace contextRef="#ctx0" brushRef="#br0" timeOffset="11756.73">4656 8214 508 0,'0'0'347'16,"0"0"-312"-16,0 0 30 16,0 0-11-16,0 0-37 15,0 0-14-15,-42 56-6 16,42-36 3-16,0-2-2 0,12-2-1 15,9-7-23-15,4-3-3 16,2-6 5-16,3 0-8 16,0-8 2-16,-6-9 18 15,-5-1 12-15,-8-3 6 16,-8-2 13-16,-3 2 3 16,0-1 0-16,-15 5 22 15,-5 3 32-15,1 10-31 16,-5 4-23-16,-1 0-21 15,-1 18-1-15,7 5-1 16,1 5-1-16,9 4-7 16,7-4 0-16,2-2 4 15,0-4 1-15,8-7-25 0,9-6-11 16,-1-8 21 0,-1-1 16-16,4 0 3 0,-1-17 13 15,-6-5 7-15,0-2 8 16,-8-2 8-16,-4 2-13 15,0 4-13-15,-4 4 10 16,-5 10 33-16,0 5-6 16,-3 1-46-16,-6 6-1 15,-3 15 0-15,2 8-4 16,1 1-2-16,9-1-20 16,9-1-56-16,0-6-123 15,18-11-349-15</inkml:trace>
  <inkml:trace contextRef="#ctx0" brushRef="#br0" timeOffset="12644.25">5739 8196 387 0,'0'0'180'0,"0"0"-44"16,0 0 16-16,0 0-105 15,0 0 3-15,0 0-11 16,-51 30-9-16,35-3-15 16,10 2-15-16,3-4 0 15,3-3 0-15,3-5 4 0,12-5-4 16,4-8-31-16,4-4 22 16,0 0 4-16,0-16 1 15,1-4-6-15,-8-3 10 16,-2-3 1-16,-10 1 26 15,-4 0-18-15,0 5 13 16,-3 7 21-16,-12 5 5 16,-3 8-35-16,-7 0 1 15,-6 22-14-15,-1 6 0 16,6 3-2-16,7-2 0 16,11-6-4-16,8-5-9 15,0-7-10-15,4-5 2 16,8-6-18-16,10 0 41 15,-2-5 1-15,2-15 0 16,-4-2 8-16,-6-2 5 0,-6 0 26 16,-6 3-14-16,0 4-11 15,-3 5 14-15,-6 10 2 16,-6 2-30-16,-1 0-1 16,-2 18-6-16,4 9-24 15,8 3-58-15,6-3-114 16,9-3-360-16</inkml:trace>
  <inkml:trace contextRef="#ctx0" brushRef="#br0" timeOffset="13065.33">6008 8331 235 0,'0'0'333'0,"0"0"-198"16,0 0 29-16,0 0-60 16,0 0-44-16,0 0-51 15,-14 25-6-15,7 9 43 16,-2 4-4-16,0 3-3 16,0 1-4-16,2-2-17 15,-1-4-3-15,8-7-12 16,-3-8-2-16,3-7-2 15,0-5-7-15,0-8-92 16,0-1-154-16,0-10-296 16</inkml:trace>
  <inkml:trace contextRef="#ctx0" brushRef="#br0" timeOffset="13334.93">5921 8267 571 0,'0'0'245'16,"0"0"-244"-16,0 0-2 15,0 0-2-15,0 0 3 16,0 0 13-16,76 12-5 16,-56 6 5-16,-1 2-6 15,-5 1 4-15,-4-3 15 0,-4 1 21 16,-6-2 9-1,0-3-2-15,-8-1-28 16,-11-2 12-16,-3-2-15 0,-1-3-23 16,1-2-45-16,4-2-142 15,6-2-140-15</inkml:trace>
  <inkml:trace contextRef="#ctx0" brushRef="#br0" timeOffset="13910.58">6227 8554 342 0,'0'0'519'0,"0"0"-431"16,0 0-63-16,0 0-5 16,0 0 37-16,0 0-44 15,27-78 7-15,-27 71 13 16,0 3-16-16,0 4 4 0,0 0-21 15,0 0 0-15,-3 12-2 16,-3 11-1-16,1 3 2 16,2-1-2-16,3-2-7 15,0-4-8-15,0-5-5 16,0-2 13-16,3-7 2 16,-1-3 6-16,-2-1 1 15,0-1 0-15,0 2-26 16,-5 1 27-16,-5 1 24 15,-2 0-8-15,2 1 0 16,2 0-1-16,4-1 1 16,1-1 2-16,3-2 6 15,0-1-18-15,0 0-6 16,0 0 14-16,1 0 21 16,10 0-26-16,2 0 2 0,5-1-5 15,4-3-6-15,2 0-15 16,6-2-116-16,-2-4-268 15</inkml:trace>
  <inkml:trace contextRef="#ctx0" brushRef="#br0" timeOffset="42708.56">1760 5252 273 0,'0'0'89'0,"0"0"-43"15,0 0 31-15,2 0 12 16,-1 0-27-16,2 0-28 16,-3 0 5-16,0 0-10 0,0 0-18 15,0 0 0-15,0 0 1 16,0 0-6-16,0 0 1 16,0 0 4-16,0 0 1 15,0 0-3-15,0 0 6 16,0 0 0-16,0 0 1 15,0 0-2-15,2 0-13 16,-2 0-1-16,0 0 0 16,1 0 1-16,-1 0-1 15,3 0 0-15,-3 0-1 16,0 0-7-16,0 0 8 16,0 0 8-16,0 0 9 15,0 0-2-15,0 0 10 16,0 0 2-16,0 0-7 0,0 0-17 15,0 0-3-15,-6 0-30 16,0 0 13-16,-3 0 9 16,0 0 7-16,2 0-4 15,2 0 3-15,2 0 2 16,0 2 0-16,0 0 3 16,2 2-3-16,-2 1 0 15,0 0 3-15,-3 5 6 16,3 0-4-16,-3 3 2 15,3 1 2-15,3 0-8 16,0 2 5-16,0-1-4 0,0-2-2 16,0-1-2-1,0-2 2-15,0-2 2 0,3-2-1 16,9-1 8-16,-3-4 9 16,0-1-4-16,4 0-4 15,1 0 0-15,-1 0-6 16,5-7 3-16,1 0-6 15,-7 1 1-15,-4-1-1 16,2-1 0-16,-4 1-1 16,2-2 0-16,-2 1 1 15,-5-1 3-15,1 1-3 16,-2 1 0-16,0-2 5 16,0 0-5-16,0 0 1 15,0 1-2-15,-5-2-9 16,-2 1 8-16,-4 2 2 0,1 1-6 15,-4 4 5-15,-2 2-8 16,-2 0-14-16,0 0 5 16,6 2-61-16,2 7-133 15,7-3-252-15</inkml:trace>
  <inkml:trace contextRef="#ctx0" brushRef="#br0" timeOffset="43711.5">1903 5544 220 0,'0'0'318'0,"0"0"-256"16,0 0 16-16,0 0 18 15,0 0-16-15,0 0-25 16,0-4-9-16,0 4-19 16,0 0-3-16,0 0-10 0,0 7-8 15,0 11 28-15,-3 8-1 16,-5 4 2-16,0 8-2 16,-1 2-2-16,0 1 0 15,-1-3-9-15,1-1-8 16,1-5-10-16,2-2 6 15,-3-3-2-15,2-8-4 16,-1-3-2-16,2-8-2 16,4-3-1-16,2-5-25 15,0 0-98-15,0-20-195 16</inkml:trace>
  <inkml:trace contextRef="#ctx0" brushRef="#br0" timeOffset="44217.38">1869 5589 455 0,'0'0'237'0,"0"0"-209"16,0 0 7-16,0 0 7 15,0 0 2-15,0 0-44 16,21-1 0-16,-2-1 6 16,2 2-3-16,-1 0-2 15,-4 0 4-15,-1 3 3 16,-3 8 13-16,-6 2-13 16,-3 3 0-16,-2-1 16 0,-1 2 9 15,0-1-3-15,0-1-7 16,0-4-4-16,-3-2-2 15,-3-4 15-15,-7 0-7 16,-2-4-2-16,-6 1-14 16,-7-2-7-16,8 0-2 15,1 0-95-15,8-9-210 16</inkml:trace>
  <inkml:trace contextRef="#ctx0" brushRef="#br0" timeOffset="45521.57">2057 5504 587 0,'0'0'106'0,"0"0"0"15,0 0-2-15,0 0-3 16,0 0-53-16,0 0-15 16,-2 0 1-16,4 0-22 0,1-2-3 15,3-4-5-15,0 1-4 16,-1 0-13-16,2 0 3 16,-4 0-8-16,3 0-7 15,-2-2 4-15,-1 1 9 16,2 0 3-16,-5 3-3 15,3 1 8-15,-3 2 4 16,0 0 4-16,0 0-4 16,0 0 0-16,0 0 1 15,0 0 1-15,0 0-2 16,0 0-3-16,0 3-1 16,0 9-3-16,0 1 7 15,0 1 2-15,-3-1 0 0,3-2-1 16,-3 0 0-16,3-3-1 15,-2 1-6-15,1-2-6 16,1-1-21-16,-2-2-4 16,-1 0 3-16,0 1 8 15,-1-1-33-15,-1 0 23 16,-2-1 35-16,1 0 1 16,0-2 7-16,3-1-1 15,0 0 11-15,3 0 15 16,0 0 4-16,0 0 5 15,0 0-2-15,0 0-9 16,0 0-13-16,0 0-10 0,0 0 1 16,0 0 5-1,0 0-2-15,3 0-7 0,6 0 4 16,4 0 1-16,-2 0-5 16,-2 2-4-16,1-2-10 15,-4 1-123-15,0-1-126 16,2 0-381-16</inkml:trace>
  <inkml:trace contextRef="#ctx0" brushRef="#br0" timeOffset="45768.45">2209 5610 468 0,'0'0'263'16,"0"0"-256"-16,0 0 24 16,0 0 12-16,0 0-43 15,0 0-15-15,-15 43-154 16,15-43-423-16</inkml:trace>
  <inkml:trace contextRef="#ctx0" brushRef="#br0" timeOffset="46479.99">2300 5493 32 0,'0'0'635'0,"0"0"-616"0,0 0-17 15,0 0 101-15,0 0-34 16,0 0-31-16,17-41 9 16,-17 38-1-16,0 1-10 15,0 2 5-15,0 0-9 16,0 0-5-16,0 0-1 16,0 0-11-16,0 0-4 15,0 0-8-15,0 0-3 16,0 0-7-16,0 3-4 15,0 9 10-15,0 1 0 16,0-2-31-16,0 1-23 16,4 0-23-16,3-1 11 15,-2 0 2-15,-2 1-7 0,0-2 11 16,-3-2 25-16,0 2 2 16,0-1 7-16,0-1 5 15,-8 0 15-15,-2-2 7 16,3 0 24-16,-1 0-21 15,-1-1 24-15,2-4-11 16,2 4-3-16,1-4-4 16,-1 2 4-16,1-1 9 15,-2 2-2-15,0-1 2 16,3-2 3-16,0 0-12 16,3-1 1-16,0 0-2 15,0 0 2-15,0 0 5 16,0 0 26-16,9 0-32 0,0 0 3 15,3 0-4-15,1 0 1 16,1 0 5-16,-2 0-3 16,-2 0-2-16,-1 0-3 15,0 0-7-15,3 3-3 16,0-1-64-16,1-2-250 16</inkml:trace>
  <inkml:trace contextRef="#ctx0" brushRef="#br0" timeOffset="63567.52">32115 3364 376 0,'0'0'156'0,"0"0"-139"16,0 2 48-16,0-2 43 16,0 0-17-16,0 0-24 15,0 0-1-15,0 0 2 16,0 0-9-16,0 0-11 16,0 0-1-16,0 0-16 15,0 0-7-15,0 0-11 0,0 0 0 16,0 0 3-1,-1 0-1-15,1 0-8 0,-4 0-2 16,3 0-4-16,-1 0 5 16,0 0-4-16,-1 0-2 15,0-5-3-15,0-2 0 16,-3-1-1-16,3 2 4 16,-3 0 4-16,1-3-4 15,-2 4 0-15,1-2-2 16,0 1 1-16,-3-2 1 15,-3 0-15-15,0-2 8 16,-6 1-2-16,2 3-5 16,-5-1 3-16,2 4 9 15,4 1 2-15,2-1-4 16,2 1-2-16,-1 1 2 16,2-1 3-16,-1 0 1 0,0-3 5 15,0 3-5-15,-1-3 0 16,1 1-4-16,-4 1 4 15,2 1 3-15,-2-1-3 16,1 0-2-16,0 2 2 16,2 1-1-16,-3 0-1 15,1 0 1-15,1 0 0 16,-2 0 0-16,-2 0-1 16,-3 0-1-16,0 0 2 0,4 0 0 15,-2 0 1 1,3 0 0-16,0 0 0 0,1 0 0 15,1 0 0-15,1 0-2 16,-1 0 0-16,-1 0 1 16,-3 1 1-16,0 3 0 15,-1-1 0-15,0 1 0 16,2 0 2-16,1-1-2 16,-1 1 0-16,4 0 2 15,-2-1-3-15,4 0 1 16,-4 3 0-16,-2 0 0 15,-5 1-1-15,0 1 2 16,-1 0-2-16,1 0 2 16,3-1-2-16,3 1 1 15,3 1-3-15,-1-1 2 16,2 2 1-16,2-1 0 16,-2-1 0-16,0 2 1 0,-1-2-1 15,-3 3 2-15,1-2-2 16,-2 1 2-16,1 0-2 15,-1 1 0-15,1 3 0 16,0-2 0-16,3 3 0 16,-1-1-1-16,4-1 1 15,0-2 0-15,0 1 0 16,2-3 2-16,-1-1-2 16,0 1 1-16,1 0 1 15,-2 0-2-15,3 2 1 0,-1 0 0 16,-3 3 0-1,2 3 0-15,-1 1 0 0,0 1-1 16,-1-1 0-16,0 1 1 16,3 0 1-16,-1-1 1 15,3 0 3-15,0-5-5 16,2 3 3-16,3-3-1 16,-3-1 2-16,2 4-2 15,-2 0-2-15,-4 0 1 16,3 1-2-16,-3 0 1 15,2 0-1-15,-1 0 2 16,3 0-1-16,0-2-1 16,2-1 0-16,1 1 0 15,-2-1 2-15,1-3 0 16,1 2 4-16,0-1-4 0,0 1 0 16,0 2 1-16,0 1-2 15,0 3 3-15,1 0-4 16,7 1 0-16,-2 3 4 15,3 0-2-15,-1 0 0 16,2 0 2-16,0-1 0 16,2-2 2-16,-2-3-1 15,1-3 0-15,1 0 4 16,-5-2-8-16,2 2 2 16,3 0 0-16,-1 2-3 15,1 0 4-15,-1 2 0 16,0 2 0-16,-2-1 2 0,4 1-4 15,-1-1 1-15,1 0 5 16,3-1-3-16,-2-1 1 16,0-1-5-16,-1-1 2 15,-2-1-3-15,-1-1 0 16,2 0 0-16,-3-2 0 16,2 2 1-16,0-2-1 15,0 0 2-15,1-1-2 16,0 0 0-16,0 0 2 15,-2 0 1-15,4 2-1 16,-1 0 1-16,0 0-1 16,3 3-2-16,0-3 2 15,-1 1 1-15,1 0-1 16,-1-2 0-16,1-2 1 16,0 1 0-16,-2-2 0 0,-2-2-3 15,1 0 1-15,0 1-1 16,0-2 0-16,2 0 0 15,4-1 0-15,1 1 1 16,2-3 1-16,-1 3-2 16,-2-3 1-16,-1-1-3 15,-1 0 1-15,-2-1 1 16,-2 1 0-16,-1 1 0 16,-3-2 0-16,-2 0 0 15,5 0 0-15,-3 0 0 16,2 0 0-16,2 0 0 15,-1 0-1-15,2 0-3 0,2 0 4 16,-4-2 0-16,3 0 0 16,-3-1-2-16,-1 1 2 15,0-1 0-15,0 1 0 16,-1-3 2-16,-1 1-2 16,0 0 0-16,1-1 0 15,1 1 1-15,-1-1-1 16,2 0 0-16,-1 0 0 15,-1-1-1-15,2 3 1 16,-2-3 0-16,0 1 0 16,-2 3 1-16,1-1-1 15,2-3 1-15,0 2-1 16,2-6 1-16,-1 3-2 0,-1 1-1 16,1-1 2-16,3 3 0 15,-6-2 0-15,2 0 0 16,-4-1 0-16,1 0-1 15,1-1 1-15,-2 1 1 16,3 0 0-16,-2-2-2 16,1 4 1-16,3-2 0 15,-3 1-1-15,0-1 3 16,0-1-2-16,1 0 0 16,-1-1 0-16,0 0-1 0,3 1 0 15,0-1 1 1,0 2 0-16,-3 0 0 0,-2-1 0 15,-1 3-1-15,0-2 0 16,1-1 0-16,0-2 0 16,-1 0 1-16,0-2 0 15,1 0 0-15,-1 1 1 16,0 0-1-16,0-1 0 16,0 1-2-16,3-1 2 15,-2 1 0-15,2 2 1 16,-1-3-1-16,2 2 0 15,-2 0 0-15,-1 0 1 16,1 2-1-16,-1-2 0 16,-1 0 1-16,-2-1-1 15,1 1 1-15,-2-1 2 16,2-2-3-16,-1 1 0 16,0 1 0-16,-1-1 0 0,2 1-1 15,-2-1 1-15,0 1-1 16,1 0 1-16,1 1-2 15,-1-2 2-15,-1 2 0 16,0-1 0-16,-1 0 0 16,1 1-2-16,-2-1 2 15,2 0 0-15,0-1 0 16,0 0 0-16,-1 0-1 16,-1 0 1-16,1 2-2 15,-2 1 0-15,0 1 4 0,0 1-2 16,0 1 1-16,0 1-1 15,0-1 4-15,0 0-4 16,0-3 0-16,0 0 0 16,0-1 0-16,0 0 0 15,0 0 0-15,0 2 0 16,0 0 0-16,0 1 0 16,0-1 0-16,0 3 3 15,0-2-1-15,0 1-1 16,0 0-1-16,-2-1 1 15,1 1-2-15,-1-1 2 16,2 0-1-16,-1 0 2 16,-1 1-1-16,2-3-2 15,-1 2 1-15,-1-2 0 16,1 2 0-16,-1-1 0 0,1 0 0 16,-2 1 0-16,-1 0 1 15,1 0-2-15,2 1 0 16,-3-1 1-16,1-2 1 15,-2-1-1-15,1 0 1 16,1-1 1-16,-3 0-2 16,1-2 0-16,1 0 2 15,0 3-2-15,-1 2 0 16,0 0 0-16,4 0 0 16,-1 1 1-16,1 0 1 0,1 0-2 15,-3 1 0 1,0 1 0-16,-3-5 0 0,2 4 0 15,1-2-2-15,-2 2 2 16,2 2 0-16,0-3 0 16,0 0 0-16,0 0 2 15,-2 0-3-15,0 1 2 16,2-2-1-16,-2 1 0 16,2-1 0-16,0 3 1 15,0-2-1-15,0 1-1 16,0 2 0-16,2-2 1 15,-5 2 0-15,5 2-1 16,-2-1-4-16,1-1 5 16,0-1 0-16,-1 0 1 15,0-4 0-15,0 0 0 0,-1 2 0 16,2 0 1 0,1 3-2-16,-1 0 0 0,2-1 1 15,0 3-1-15,-1-1 0 16,1 1-1-16,0 0 1 15,-3-1 0-15,2 2-6 16,-1-2 5-16,-1 0 1 16,2 0-1-16,-2 0 1 15,0-3 2-15,0 3-2 16,0-3 0-16,1 2 0 16,-1-2 3-16,0 2-3 15,-1-1 1-15,1 1-2 16,0 1 0-16,0-1 0 15,0 1 0-15,0 0 0 0,0-1 0 16,-2 1 0-16,2-1 0 16,-1 2-2-16,1-2 3 15,-2 2-3-15,1-2 3 16,-1 2 0-16,-1-1 0 16,2 1-3-16,-5-1 1 15,3 0-1-15,-1 0 3 16,0 0 0-16,0 1 4 15,4 0-4-15,0 2 0 16,2-1 0-16,1 1 1 16,0 0 1-16,0 0-2 0,0 0 1 15,0-2 2 1,-2 2-1-16,2 0 0 0,0 0 2 16,0 0 1-16,0 0-1 15,0-1-2-15,0 1-1 16,0 0 0-16,0 0-1 15,-1-2 0-15,1-2-17 16,0-2-64-16,0-5-102 16,9-2-749-16</inkml:trace>
  <inkml:trace contextRef="#ctx0" brushRef="#br0" timeOffset="67477.5">31545 4778 204 0,'0'0'38'16,"0"0"28"-16,0 0 43 16,0 0 1-16,0 0-9 15,0 0-31-15,0 0-8 16,0-8-5-16,0 8-15 15,0-2-16-15,0 1-9 16,0 1-4-16,0-3-6 16,0 1-7-16,0-1 0 15,0 1 4-15,0-1-2 16,0-2 1-16,0 3 2 0,0-1-2 16,0 0 8-16,0 0-10 15,0 0 6-15,0 2 4 16,0 1 10-16,0 0-8 15,0 0-2-15,0 0-4 16,0 0 1-16,0-3 8 16,0 2 10-16,0 0-10 15,0-1 19-15,0 2 1 16,0 0-5-16,0 0-5 16,0 0-7-16,0 0-19 0,0 0-6 15,0 5-5 1,0 10 11-16,0 2-1 0,0 6 2 15,0 3 3-15,0 1 2 16,0 0-5-16,-3-1 1 16,0 4-2-16,-1-1-35 15,4-6-164-15,0-6-728 16</inkml:trace>
  <inkml:trace contextRef="#ctx0" brushRef="#br0" timeOffset="68776.39">31542 5310 446 0,'0'0'68'0,"0"0"-26"0,0 0 54 16,0 0 8-16,0 0-15 16,0 0-26-16,0 0 3 15,0 0-6-15,0 0-15 16,0 0-5-16,0 0-7 15,0 0-13-15,0 0-12 16,0 1-8-16,0 6-5 16,3 3 2-16,2 7 3 15,2 1 1-15,-1 4 3 16,0 0-2-16,-1 0 0 16,-1-1-2-16,-1 1 0 15,3-2 0-15,-3-2 0 16,1-1 0-16,1-3 0 15,-2-1-2-15,0-3-2 0,-1 0 0 16,-2-5 1-16,0 0 2 16,0-1-5-16,0 0 1 15,0 1 3-15,-10-3-2 16,-2 1 4-16,-5-2 0 16,0 0 4-16,2-1 0 15,2 0 2-15,1 0 0 16,1 0-3-16,5 0 3 15,1 0 7-15,3-2 3 16,1-2 10-16,1-3 2 16,0 0-11-16,0-5 13 15,1 1-18-15,9 0-12 16,-2-4 1-16,-2 4-1 16,-3-2-8-16,-1 4-7 0,-2-1-17 15,0 0-27-15,1 0-71 16,-1-1-324-16</inkml:trace>
  <inkml:trace contextRef="#ctx0" brushRef="#br0" timeOffset="69180.92">31558 5177 804 0,'0'0'255'0,"0"0"-218"0,0 0 6 15,0 0-5-15,0 0-16 16,0 0-22-16,-1 0-24 15,1 0-71-15,0 3-189 16,0-2-503-16</inkml:trace>
  <inkml:trace contextRef="#ctx0" brushRef="#br0" timeOffset="69665.75">31685 5376 590 0,'0'0'190'15,"0"0"-103"-15,0 0 27 16,0 0-15-16,0 0-39 16,0 0-13-16,0 2-31 0,0-2-16 15,3 0-15 1,3 0-37-16,4 0-70 0,0 0-113 15,-3 0-253-15</inkml:trace>
  <inkml:trace contextRef="#ctx0" brushRef="#br0" timeOffset="69851.42">31685 5376 791 0,'-6'65'89'0,"6"-65"-60"16,0 0 9-16,0 0-8 15,0 0-30-15,0 0-3 0,68 11-89 16,-52-11-161 0</inkml:trace>
  <inkml:trace contextRef="#ctx0" brushRef="#br0" timeOffset="70510.73">31963 5355 752 0,'0'0'126'15,"0"0"-119"-15,0 0 19 16,0 0 48-16,0 0 18 16,0 0-41-16,0-61-11 15,0 61-21-15,0 0-17 16,0 0-2-16,0 0-5 15,0 0 1-15,0 0-4 16,-3 5-3-16,-2 3 7 16,0 6 3-16,3-1-1 0,1 1 1 15,-1 1 1 1,2 1-1-16,0 0-1 0,0-1-9 16,0 0-1-16,2-1-1 15,1 1 0-15,1-4-7 16,-3-1 3-16,1 0 12 15,-1-3 1-15,-1 0 1 16,0-3 1-16,0-2-14 16,0 2-13-16,0-2 1 15,-10-2 28-15,0 0 3 16,-3 0-1-16,3 0 6 16,4 0-1-16,2 0-3 0,2 0 23 15,2 0-13 1,0 0-5-16,0 0 1 0,0 0 1 15,0 0 4-15,0 0 6 16,0 0 3-16,2 0-8 16,2 0-3-16,5 2 5 15,5 1 6-15,4-2-7 16,-1 0-13-16,1 1-4 16,0-1-3-16,-2 2-88 15,3-3-183-15</inkml:trace>
  <inkml:trace contextRef="#ctx0" brushRef="#br0" timeOffset="71770.03">32081 4563 131 0,'0'0'18'0,"0"0"-1"0,0 0 28 15,0 0-7-15,0 0-18 16,0 0 21-16,-12 0 25 16,12 0-26-16,0 0 0 15,0 0 25-15,0 0 0 16,0 0-28-16,-1 0-29 16,1 0 1-16,-2 0 13 15,2 0 9-15,0 0 8 16,0 0-6-16,0 0 3 15,-2 0 7-15,2 0-4 16,0 0-1-16,0 0 13 16,0 0 3-16,0 0-28 15,0 0-25-15,0 0-1 16,0 7 0-16,4 5 14 0,0 0 11 16,2 1-9-16,-2-1-14 15,2 3-2-15,2-1-5 16,3-2-252-16</inkml:trace>
  <inkml:trace contextRef="#ctx0" brushRef="#br0" timeOffset="72425.28">32314 4782 692 0,'0'0'41'0,"0"0"-14"0,0 0 61 15,0 0-27-15,0 0 6 16,0 0-31-16,-2-57-23 15,10 53-8-15,2 0-5 16,-1 3 0-16,3 1 2 16,0 0-2-16,0 0 2 15,-1 0 1-15,0 0-3 16,-3 2 1-16,-1 4-1 16,-1 0-5-16,-5 2 2 15,-1 2-6-15,0 6 6 0,0-1 3 16,-1 1 1-16,-9 0 9 15,1 0-9-15,-1-2 0 16,3-1 1-16,1-3-1 16,3-1 2-16,3-2-3 15,0-2-4-15,0-1 4 16,0 0 3-16,2 0 22 16,11-3 13-16,2 0-2 15,0 2-16-15,0-2-7 16,1 1-13-16,-1-2-17 15,1 0-160-15,0-3-631 16</inkml:trace>
  <inkml:trace contextRef="#ctx0" brushRef="#br0" timeOffset="72956.47">32749 4046 430 0,'0'0'225'16,"0"0"-225"-16,0 0-9 16,0 0-92-16,0 0-56 15,0 0-20-15</inkml:trace>
  <inkml:trace contextRef="#ctx0" brushRef="#br0" timeOffset="73196.6">32664 3540 792 0,'0'0'8'0,"0"0"-8"16,0 0-17-16,0 0-80 16,0 0-64-16,0 0 18 0</inkml:trace>
  <inkml:trace contextRef="#ctx0" brushRef="#br0" timeOffset="73376.69">32211 3166 730 0,'0'0'31'16,"0"0"-31"-16,0 0-79 16,0 0 32-16,0 0-204 0,0 0-63 15</inkml:trace>
  <inkml:trace contextRef="#ctx0" brushRef="#br0" timeOffset="73516.88">32038 2985 62 0,'0'0'490'16,"0"0"-475"-16,0 0-15 15,0 0-86-15,0 0-29 16,0 0 3-16</inkml:trace>
  <inkml:trace contextRef="#ctx0" brushRef="#br0" timeOffset="73667.52">31737 2928 85 0,'0'0'489'0,"0"0"-462"0,0 0-5 15,0 0 6-15,0 0-2 16,0 0-22-16,-192-10-4 15,166 10-87-15,3 0-215 16</inkml:trace>
  <inkml:trace contextRef="#ctx0" brushRef="#br0" timeOffset="73817.05">31204 2928 585 0,'0'0'64'0,"0"0"-64"0,0 0-40 16,0 0-55-16,0 0-69 16,0 0-183-16</inkml:trace>
  <inkml:trace contextRef="#ctx0" brushRef="#br0" timeOffset="73968.31">30854 3189 310 0,'0'0'22'16,"0"0"4"-16,0 0-26 15,0 0-1-15,0 0-56 16,0 0-113-16</inkml:trace>
  <inkml:trace contextRef="#ctx0" brushRef="#br0" timeOffset="74298.31">30503 3730 462 0,'0'0'31'0,"0"0"-31"16,0 0-6-16,0 0-46 15,0 0-50-15,0 0-18 16,-3 81 35-16</inkml:trace>
  <inkml:trace contextRef="#ctx0" brushRef="#br0" timeOffset="74524.39">30483 4187 348 0,'0'0'0'15,"0"0"-82"-15,0 0 82 0,0 0 0 16,0 0-154-1</inkml:trace>
  <inkml:trace contextRef="#ctx0" brushRef="#br0" timeOffset="75875.25">31126 4514 130 0,'0'0'68'16,"0"0"-50"-16,0 0 67 16,0 0 41-16,0 0-21 15,0 0-28-15,-10 0-10 16,10 0 9-16,0 0-23 16,0 0-28-16,0 0-9 15,0 0-8-15,0 0-6 16,0 0-2-16,0 0 2 0,0 0-2 15,0 0 19-15,0 0-11 16,0 0 6-16,0 0 11 16,0 0 0-16,0 0-3 15,0 0-4-15,0 0-2 16,0 0 0-16,0 0-13 16,0 0-3-16,0 0-3 15,0 0 1-15,0 0 1 16,0 0 1-16,-3 5 3 15,-3 3 3-15,-5 2 12 16,-5 5 11-16,1 0-2 16,-3 0-8-16,1-1-10 15,1-1-4-15,2-1 1 16,3-2-1-16,2 0-5 16,3-2-2-16,4-4-107 0,2-4-216 15</inkml:trace>
  <inkml:trace contextRef="#ctx0" brushRef="#br0" timeOffset="77613.8">30599 4993 305 0,'0'0'1'16,"0"0"3"-16,0 0 64 0,0 0 13 15,0 0 12-15,0 0-2 16,14-16-16-16,-14 16-13 16,0 0-4-16,0 0-7 15,0 0-9-15,0 0-5 16,0 0-10-16,0 0-6 16,0 0-21-16,0 5 0 15,0 11 0-15,-3 6 3 16,1 0-2-16,2 3 3 15,0 2-2-15,0 3-1 16,0 1 4-16,0 4 3 16,0-2-6-16,0-4-1 15,0-1-1-15,0-5 0 0,2-3 2 16,-2-5-2-16,0-3 0 16,0-3-2-16,0-3 3 15,0-3-2-15,0-1 1 16,0-2-3-16,0 0-4 15,-5 0 7-15,-9 0 6 16,0 0-2-16,-1 0 3 16,5 0-3-16,-1 0 1 15,-1 0 0-15,3 0 2 16,0 0-4-16,1 0 12 16,1 0 11-16,4-2-11 15,2-1 18-15,1 0 7 16,0-4-6-16,0-1-9 15,0-3 3-15,6 0-16 0,4 0-10 16,1-1-2-16,-2-1 1 16,-1 1-1-16,-3 0-9 15,-2 1-4-15,-3 2-15 16,0 0-34-16,0 1-73 16,0-3-155-16</inkml:trace>
  <inkml:trace contextRef="#ctx0" brushRef="#br0" timeOffset="78047.28">30589 4831 643 0,'0'0'132'16,"0"0"-39"-16,0 0-14 15,0 0-15-15,0 0-28 16,0 0-36-16,0 0-3 15,0 0-91-15,0 7-88 16,0 3-180-16</inkml:trace>
  <inkml:trace contextRef="#ctx0" brushRef="#br0" timeOffset="78579.69">30668 5066 555 0,'0'0'87'0,"0"0"3"15,0 0 19-15,0 0-58 16,0 0-17-16,0 0-2 15,33 0-17-15,-20 0-10 16,-1 0-5-16,-3 0-8 16,0 1-55-16,0 2-50 15,-3 1-136-15</inkml:trace>
  <inkml:trace contextRef="#ctx0" brushRef="#br0" timeOffset="78790.89">30668 5066 596 0,'-12'88'104'0,"12"-88"-51"16,0 0 22-16,0 0-32 15,0 0-22-15,0 0-17 16,73 7-4-16,-55-7-120 15,-3 0-287-15</inkml:trace>
  <inkml:trace contextRef="#ctx0" brushRef="#br0" timeOffset="79899.57">30866 4992 395 0,'0'0'233'0,"0"0"-217"0,0 0 26 16,0 0 23-16,0 0-9 15,0 0-24-15,0-4-32 16,0 7-4-16,0 9 4 15,0 5 2-15,2 3-1 16,0 1 12-16,1 3 9 16,-1 0 4-16,0-1 4 15,1-2-7-15,-3-3 1 16,1-2-6-16,1-5 13 16,-2-4-9-16,0-4-6 0,0-1-11 15,0-2 0 1,0 0 3-16,0 0 20 0,0 0 31 15,0-5-22-15,0-6-31 16,0-3-6-16,0-2-7 16,0 1-2-16,0 0 1 15,0-1-12-15,0 2-2 16,4-1 1-16,2 1-4 16,3 2 0-16,1 1-3 15,0 1 0-15,-1 0 10 16,-1 4 12-16,0 0 5 15,-4 4 1-15,1 0 0 16,-2 2 0-16,0 0 1 16,-1 0-1-16,-1 4 1 15,2 8 4-15,-3 4 8 0,0 2 5 16,0 1 4-16,0 1 2 16,0 0-2-16,0-2 5 15,0-4-3-15,0-3-11 16,-3-4-2-16,3-4-6 15,-1-3-1-15,1 0 2 16,0 0 0-16,0 0 8 16,0-5-14-16,0-9-17 15,0-2-25-15,5 1 17 16,1 1-14-16,0 4 16 16,0 1-4-16,2 1 18 15,-1 0 3-15,1 4 4 0,-2-1 2 16,0 2 4-1,1 2-4-15,-1 1 0 0,-2 0-2 16,-1 0 2-16,0 0 4 16,0 0 8-16,1 7 11 15,-3 5 11-15,1 5-3 16,-2-3-5-16,0 4-7 16,0-3-13-16,0-3-5 15,0 1-2-15,0-3-20 16,0-4-116-16,0-5-298 15</inkml:trace>
  <inkml:trace contextRef="#ctx0" brushRef="#br0" timeOffset="80760.25">31177 5247 627 0,'0'0'261'0,"0"0"-250"15,0 0 50-15,0 0-4 16,0 0-27-16,0 0-14 15,15-30-11-15,-11 21 4 16,-2 3 2-16,-2-3-9 16,0 0 9-16,0 3 10 15,0 1-11-15,0 2 8 0,-2 0-13 16,-1 2 6-16,3 1-3 16,-1 0-1-16,1 0-7 15,0 0-4-15,0 0-1 16,0 2-9-16,0 11 10 15,0 3 1-15,0 1-1 16,0 0 3-16,0-1 0 16,1-2-5-16,4 2-2 15,-1-2-2-15,1 0-6 16,-2-3 5-16,1 0 4 16,-1-4-8-16,-2-2-14 15,1-2 10-15,-2 0 11 16,0-1-1-16,0-2-13 15,0 1-28-15,0-1 3 0,0 1 20 16,-3 0 26-16,-7 1 1 16,-1-1 2-16,-1 1-1 15,0-2-1-15,5 1 5 16,1-1-2-16,0 2 0 16,2-2-3-16,2 1 0 15,2-1-1-15,0 0-3 16,0 1 4-16,0-1 2 15,0 2 1-15,0-2 5 16,0 1 22-16,6 2 32 16,1-1-12-16,5 0-1 15,0-2-7-15,0 0-9 16,0 2-4-16,0-2-13 0,-2 1-16 16,7 1-19-16,-4-1-116 15,5-1-255-15</inkml:trace>
  <inkml:trace contextRef="#ctx0" brushRef="#br0" timeOffset="131860.17">18995 4243 185 0,'0'0'97'0,"0"0"-24"15,-5 0-30-15,-5 0-6 16,1 0-11-16,0 0 31 0,2 0-4 16,1 0 14-16,3-1-9 15,0-2 7-15,0 0-10 16,1 1-2-16,2 2-1 16,0-2-2-16,0 0-17 15,0-1-19-15,2 0-12 16,11-2 4-16,7 0 0 15,6-2 0-15,4 3-6 16,5-1-4-16,2-1-23 16,4 1-39-16,6-2-22 15,2-2-34-15,4-1-47 16,0-1-43-16,1-2-68 0</inkml:trace>
  <inkml:trace contextRef="#ctx0" brushRef="#br0" timeOffset="132152.41">19856 4024 566 0,'0'0'30'0,"0"0"-28"15,0 0-1-15,0 0 3 16,0 0 0-16,0 0 5 16,142-26-8-16,-125 24-1 15,3 2-11-15,2 0-73 16,5 0-51-16,3-1-83 15</inkml:trace>
  <inkml:trace contextRef="#ctx0" brushRef="#br0" timeOffset="132481.26">20700 3941 248 0,'0'0'62'0,"0"0"-2"15,0 0-21-15,0 0-34 16,0 0-4-16,0 0-1 0,133 1 1 16,-110-1-3-1,0 0-3-15,4 0-27 0,3 0 31 16,6 0-107-16,0-3-31 16</inkml:trace>
  <inkml:trace contextRef="#ctx0" brushRef="#br0" timeOffset="132807.37">21473 3899 80 0,'0'0'327'16,"0"0"-305"-16,0 0-1 16,0 0 37-16,0 0-17 15,0 0 19-15,75 0-14 16,-63 0-6-16,0 0-17 16,4 0-20-16,3 0-2 15,2 0-1-15,5 0 0 16,0-3-1-16,4 3-27 15,0 0-30-15,1 0-71 16,2 0 13-16,0 0-139 16</inkml:trace>
  <inkml:trace contextRef="#ctx0" brushRef="#br0" timeOffset="133128.23">22303 3835 263 0,'0'0'139'0,"0"0"-135"0,0 0 0 16,0 0 16-16,0 0 30 15,0 0 11-15,98-3 0 16,-69 3 0-16,-1 0-58 16,2 0 2-16,0 0-5 15,1 0-16-15,2 0-41 16,-3 0-3-16,1 0-23 16,-1 0-10-16,0 0-28 15,-1 0-116-15</inkml:trace>
  <inkml:trace contextRef="#ctx0" brushRef="#br0" timeOffset="133428.97">23231 3827 187 0,'0'0'145'0,"0"0"-112"16,0 0 36-16,0 0 8 15,0 0-36-15,0 0-21 16,76 4 4-16,-61-4-1 16,4 1-9-16,2-1-12 0,-3 2 0 15,3 1-2-15,1-2 0 16,-1 0-2-16,3 2-44 15,1-2-45-15,2 1-43 16,1-2-67-16</inkml:trace>
  <inkml:trace contextRef="#ctx0" brushRef="#br0" timeOffset="133698.46">23935 3846 370 0,'0'0'43'0,"0"0"-28"15,0 0-6-15,0 0-7 16,0 0-1-16,0 0 0 15,100 4 12-15,-78-4-2 16,2 2-11-16,-2-2-2 16,2 1-47-16,2-1-98 15</inkml:trace>
  <inkml:trace contextRef="#ctx0" brushRef="#br0" timeOffset="134012.68">24708 3848 357 0,'0'0'38'0,"0"0"-36"16,0 0-1-16,0 0-1 15,0 0 0-15,0 0 0 16,92 1 0-16,-74-1-1 16,0 1 0-16,1 2-37 15,1-1-41-15,1-1-82 16</inkml:trace>
  <inkml:trace contextRef="#ctx0" brushRef="#br0" timeOffset="134274.97">25419 3876 547 0,'0'0'55'0,"0"0"-44"16,0 0-1-16,0 0-7 15,0 0 4-15,0 0 34 16,97 4 6-16,-80-2-19 16,-1 0-22-16,-1-1-1 15,3 0-5-15,0 0-27 16,6 2-126-16,1-1-72 15</inkml:trace>
  <inkml:trace contextRef="#ctx0" brushRef="#br0" timeOffset="134569.21">26274 3929 377 0,'0'0'60'0,"0"0"-60"15,0 0-29-15,0 0-39 16,0 0 62-16,0 0 4 15,94 16-4-15,-78-13-8 16,3 1-2-16,3-3-58 16,5-1-91-16</inkml:trace>
  <inkml:trace contextRef="#ctx0" brushRef="#br0" timeOffset="134961.44">26922 4025 448 0,'0'0'0'0,"0"0"-5"16,0 0 5-16,0 0 12 15,0 0 79-15,0 0 6 16,62 15-41-16,-45-13-40 15,-5 1-13-15,4 0-3 16,-2 3-1-16,0-2 0 16,0 0-4-16,0 2-11 15,0 0-19-15,3-1-8 16,-1 1-7-16,2-2 29 0,-5-1 21 16,0 0 0-16,0 0 2 15,-3-1-1-15,-1 3 3 16,3-1-3-16,-1 0-1 15,0 1 1-15,0 0-1 16,-4-1-3-16,3 3-49 16,-2-5-35-16,1-1-153 15</inkml:trace>
  <inkml:trace contextRef="#ctx0" brushRef="#br0" timeOffset="136224.22">27523 4200 462 0,'0'0'76'16,"0"0"-38"-16,0 0-34 16,0 0-4-16,0 0 0 15,0 0 0-15,39 7-1 16,-35-3 0-16,1-3-1 16,-2 0 1-16,-3-1-1 0,1 1 2 15,-1-1-2-15,0 0-3 16,0 2-2-16,2-1 1 15,-2-1 1-15,1 0 1 16,-1 0 4-16,0 0 0 16,0 0 1-16,0 0 5 15,0 0 21-15,0 0 38 16,0 0 10-16,0 0-39 16,0-1-33-16,0-8-3 15,-3 0-5-15,-6-2 5 16,-1-1 0-16,-2 3 8 15,-3-1-3-15,-1 0-5 16,-3 0 0-16,-1-2-1 0,-1 2-3 16,1-1-39-16,1 3 17 15,5 2 19-15,1-1 7 16,4 3 0-16,2-3-19 16,2 0 7-16,0 4 12 15,3-1 7-15,0 2 12 16,2 2 8-16,0 0-27 15,0 0-5-15,0 0-25 16,0 0 0-16,0 0 1 16,2 0 6-16,1 0 23 15,3 0 6-15,-3 5-3 16,1-1-3-16,1 1 0 0,-1 4 1 16,4 0 0-1,-1 3-1-15,-1 2 0 0,-1-1 1 16,-1-2 1-16,-1 2 3 15,2-3 1-15,-1-1 0 16,-1 0-5-16,0-3 0 16,-2-1 0-16,1-2 0 15,-1 0-1-15,-1-2 0 16,0 1-3-16,0-2-4 16,0 1-1-16,0-1-6 15,0 1-9-15,0 1 8 16,0-1 5-16,0 1-5 15,-4-2 6-15,-6 1 6 16,1-1 3-16,-5 0 0 16,-4 0-3-16,-2 0 20 0,-2 0-17 15,0-3 6-15,0-2-3 16,1 0 2-16,0 1-1 16,3 2 5-16,6 0 31 15,4 1-10-15,5 1-9 16,3 0 9-16,0 0 8 15,0 0-17-15,3 0 8 16,10 0-1-16,0 0-20 16,-1 0-7-16,-2 0 2 15,-3 3-2-15,-2-3 0 16,-2 0-1-16,0 0-13 16,3 0-45-16,3 0-28 0,4 0-41 15,0 0 12 1,1 0 9-16,-2 0 28 0,1-3 53 15,-2 0 25-15,-3 0 36 16,-2 0 37-16,-3 1 4 16,0-3-10-16,-2 1-29 15,3-2-25-15,-2 1-13 16,-2 0-7-16,0 3 7 16,0 2 4-16,0 0-4 15,0 0-10-15,0 0 3 16,0 0 7-16,0 0 3 15,0 0 9-15,0 0 17 16,-2 0 4-16,-6 0-19 0,-3 0-4 16,1 0-10-1,-5 0-98-15,4 0-58 0,4 0-152 16</inkml:trace>
  <inkml:trace contextRef="#ctx0" brushRef="#br0" timeOffset="151867.87">4711 5223 175 0,'0'0'81'16,"0"0"-60"-16,0 0-10 0,0 0-11 15,0 0 3-15,0 0-3 16,0 1 0-16,0-1 2 16,0 0 17-16,0 0 25 15,5 0-5-15,-2 0 6 16,0 0-22-16,-2 0-14 15,-1 0-2-15,2 0-5 16,-2 0-1-16,0 0 2 16,0 0 1-16,0 0 4 15,0 0 0-15,0 0 9 16,0 0 21-16,0 0-10 16,0 0-28-16,-5 0-2 15,-2 1 2-15,-4 2-5 0,-2 1 5 16,5 0-5-16,-1 2-4 15,1 0 2-15,0-1 6 16,-1 3 0-16,3 2-5 16,-3-1 0-16,5 1 4 15,-1-1 2-15,4 1-3 16,-1-2 3-16,2 0 0 16,0 2 0-16,0-2 1 15,0 1-1-15,5-2 0 16,2-1-16-16,2-1 16 15,0-3 0-15,2-1 0 16,-1 2 2-16,2-3-2 0,-3 0 0 16,6 0 0-16,-3 0 1 15,1 0 1-15,-4 0-1 16,3-6 0-16,0-2 6 16,-5-4-5-16,1 1 0 15,-2-3-2-15,-2 0 0 16,-4 0-2-16,0-1 1 15,0 3 2-15,0 1 18 16,-4 4 3-16,-2 0-17 16,-3 3 12-16,-6 2-17 15,-5 2-87-15,-3 0 58 16,-3 0 29-16,3 10-60 16,3-2-115-16</inkml:trace>
  <inkml:trace contextRef="#ctx0" brushRef="#br0" timeOffset="164000.37">2788 5293 206 0,'0'0'88'0,"0"0"-39"16,0 0-3-16,0 0-7 15,0 0 14-15,0 0 3 0,0 0 12 16,-3 0-7-1,3 0-11-15,0 0-17 0,0 0 10 16,0 0 1-16,0 0-13 16,0 0-13-16,0 0-1 15,0 0-4-15,0 0-9 16,0 0-2-16,0 0-2 16,0 0-4-16,0 0 1 15,0 0-2-15,0 0 4 16,0 0 0-16,0-3 1 15,0 0-5-15,-1 0-11 16,-2 1 15-16,0 0-1 0,-2-1-4 16,1 2-7-1,-1-1 12-15,-5 2-9 0,-1 0 4 16,-1 0-8-16,-4 0 0 16,7 0 14-16,0 6 2 15,-1 1 0-15,4 0-2 16,1 3-5-16,-1 2 3 15,3 1 1-15,3 0-1 16,0 1 2-16,0 0 7 16,3-4-3-16,9-1-1 15,6-5 0-15,0-1 1 16,3-3-2-16,1 0-1 16,-1-4-1-16,0-8 0 0,-3-2-2 15,-6 0-3 1,-5 0 1-16,-5-1 4 0,-2 3 0 15,0 1 1-15,0 2 7 16,-8 2 4-16,-4 3 1 16,-4 1 3-16,-2 3-2 15,-3 0-14-15,-3 2 0 16,2 9-3-16,1 3 1 16,2 5-47-16,5-4-91 15,7-3-120-15</inkml:trace>
  <inkml:trace contextRef="#ctx0" brushRef="#br0" timeOffset="164452.53">2873 5564 381 0,'0'0'228'0,"0"0"-163"15,0 0 8-15,0 0-7 16,0 0-12-16,0 0-34 16,0 0 22-16,-25 89 3 15,22-53 1-15,-2 2-13 16,2 0-9-16,0-8-4 15,0 0-13-15,0-3-7 16,0-8 4-16,-1-2-4 0,2-8-8 16,2-9-134-16,0 0-235 15</inkml:trace>
  <inkml:trace contextRef="#ctx0" brushRef="#br0" timeOffset="164746.37">2830 5531 192 0,'0'0'69'0,"0"0"10"16,0 0 41-16,0 0-47 15,0 0-8-15,0 0 11 16,52 43 12-16,-52-33 4 16,0-1-17-16,0-2 12 15,0 0-44-15,0 2-21 16,-3-2-18-16,-3 0-4 16,-3-1-76-16,3-6-196 15</inkml:trace>
  <inkml:trace contextRef="#ctx0" brushRef="#br0" timeOffset="165548.1">3048 5486 502 0,'0'0'104'16,"0"0"-6"-16,0 0-5 15,0 0 2-15,0 0-2 16,0 0-28-16,0-1-40 16,0 1-25-16,0 6-11 15,0 7 11-15,0 6 2 16,0 0 0-16,-2 1-2 15,-4 2-21-15,-1-6-154 16,-1-1-229-16</inkml:trace>
  <inkml:trace contextRef="#ctx0" brushRef="#br0" timeOffset="165813.47">3101 5670 578 0,'0'0'108'0,"0"0"-102"15,0 0-5-15,0 0-1 16,0 0-26-16,0 0-209 16</inkml:trace>
  <inkml:trace contextRef="#ctx0" brushRef="#br0" timeOffset="166345.13">3212 5491 446 0,'0'0'196'0,"0"0"-193"15,0 0 2-15,0 0 15 16,0 0-1-16,0 0-4 16,13-7 12-16,-4 7 3 0,0 0-5 15,3 0-3-15,-3 0 4 16,0 5-5-16,0 4-16 15,-3-2 9-15,-3 3-7 16,-2-1 4-16,-1 1-5 16,0 1-4-16,0 2 0 15,0-1 4-15,-7 0-6 16,-5 1 0-16,0-2 7 16,3-1-5-16,0-2-2 15,5-3 8-15,2-3-8 16,2-1-3-16,0 3 2 15,0-2 1-15,5 0 5 16,8 1-1-16,2-2 13 16,7 1-14-16,-5 1-3 0,5 1-70 15,-4 2-254 1</inkml:trace>
  <inkml:trace contextRef="#ctx0" brushRef="#br0" timeOffset="169625.57">18992 4913 69 0,'0'0'155'0,"0"0"-148"15,0 0-5-15,0 0-2 0,0 0 37 16,0 0 71-16,0 0-36 15,85-32-10-15,-76 32-14 16,-3-1-30-16,-3 1-16 16,0 0-2-16,0 0-2 15,2 0-2-15,5 0 4 16,2 0 0-16,5 0 1 16,5 0 2-16,5 0-3 15,5 0 0-15,8 0 3 16,7 0-2-16,8-5 5 15,5 1 2-15,-2-3-8 16,0 1 0-16,-7-2-1 16,-4-1 1-16,-2 0 0 0,0 1 0 15,-2 1 0-15,2-3 0 16,0 2 0-16,4 0 0 16,3-1 0-16,3-1 1 15,4-1-1-15,0-1 0 16,-2 0 0-16,-2 2 2 15,-4 1-2-15,-7 2 0 16,-6 3 0-16,-5 0-2 16,-5 1 2-16,-3-1-7 15,7 1-6-15,4-1 5 16,7-3 2-16,9 3 2 16,2-2-12-16,-5 0-29 0,0 0 20 15,-4 1 14-15,-2-1-1 16,-2 0-7-16,-2 1-75 15,-1-1-3-15,-5 3 61 16,-3-2 31-16,-2-1 10 16,3 4-3-16,4-3 13 15,5 3 34-15,4-3-18 16,3 3-21-16,2-1-10 16,-4-2-49-16,-1 3-89 15</inkml:trace>
  <inkml:trace contextRef="#ctx0" brushRef="#br0" timeOffset="169822.56">21967 4609 338 0,'0'0'89'0,"0"0"-87"15,0 0 1-15,0 0-3 16,0 0 0-16,0 0-5 16,158 0-47-16,-119 0-170 15</inkml:trace>
  <inkml:trace contextRef="#ctx0" brushRef="#br0" timeOffset="170032.42">22913 4636 132 0,'0'0'113'0,"0"0"-96"16,0 0-2-16,0 0-15 15,0 0 0-15,0 0-4 16,157 5 0-16,-122-5-43 15,5 0-53-15</inkml:trace>
  <inkml:trace contextRef="#ctx0" brushRef="#br0" timeOffset="170229.11">23880 4638 261 0,'0'0'151'0,"0"0"-114"15,0 0 65-15,0 0-33 16,0 0-12-16,0 0 6 16,341 0-62-16,-293 0-1 15,1 0 0-15,4 0-32 16,5 0-87-16,1 0-134 16</inkml:trace>
  <inkml:trace contextRef="#ctx0" brushRef="#br0" timeOffset="170453.05">25572 4696 437 0,'0'0'130'0,"0"0"-109"16,0 0 0-16,0 0-21 15,0 0 0-15,0 0-9 16,472 10 8-16,-406-10 1 0,-3 0-17 16,-2 0-61-1,-3 0-153-15</inkml:trace>
  <inkml:trace contextRef="#ctx0" brushRef="#br0" timeOffset="170648">26895 4742 320 0,'0'0'70'16,"0"0"7"-16,0 0 42 16,0 0 2-16,0 0-5 15,0 0-10-15,285 45-20 16,-253-35-44-16,4-1-39 0,5-1-3 16,8 1-30-1,3-2-70-15,6-2-54 0,2 1-88 16,-2-3-181-16</inkml:trace>
  <inkml:trace contextRef="#ctx0" brushRef="#br0" timeOffset="171060.06">28029 4936 317 0,'0'0'175'15,"0"0"-133"-15,0 0 30 16,0 0-6-16,0 0-20 16,0 0-5-16,-66-69-29 15,52 49 28-15,0 0-12 16,0 3-14-16,1 5 2 15,4 3-11-15,6 5-3 16,3 3-2-16,0 1-23 16,1 0-65-16,14 7 15 15,6 9 72-15,0 4-1 0,-1-2-42 16,-3 0-22 0,-3-6 48-16,-5-3 18 0,-6-4 3 15,-3-1 4 1,0 2 42-16,-12 1 25 0,-12 0-28 15,-12 4-25-15,-4 2-21 16,1 3-1-16,3 2-174 16</inkml:trace>
  <inkml:trace contextRef="#ctx0" brushRef="#br0" timeOffset="175064.34">3648 5311 433 0,'0'0'69'0,"0"0"-19"16,0 0 4-16,0 0-25 0,0 0-13 15,0 0-3-15,0 0-10 16,7-1 1-16,-7 1 24 15,0 0 22-15,0 0 6 16,0 0-8-16,0 0-8 16,0 0-8-16,0 0-10 15,0 0-4-15,0 0-14 16,0 0-4-16,-2 1-18 16,-5 11 17-16,1 3 2 15,0 2 1-15,3 0-2 16,3-3-5-16,0-4 5 15,3-2-17-15,8-3-26 16,5-5-2-16,-1 0 10 16,7 0-2-16,-3-13-6 15,-5-1-1-15,-2-3 3 0,-6 0 14 16,-6-2 20-16,0 3-3 16,0-3 10-16,-3 4 14 15,-6 2 26-15,0 6-17 16,-2 4 21-16,-3 3-36 15,-10 4-8-15,1 16-17 16,-5 4-20-16,7 3-85 16,6-5-130-16</inkml:trace>
  <inkml:trace contextRef="#ctx0" brushRef="#br0" timeOffset="175469.96">3916 5611 706 0,'0'0'186'0,"0"0"-162"0,0 0 16 16,0 0-8-16,0 0-29 15,0 0-2-15,-12 59 16 16,9-31 6-16,-3-3-1 15,3 1-9-15,-1-3-7 16,-1 0-1-16,-1-3-4 16,0-3 0-16,-1-4-1 15,4-5-37-15,0-6-127 16,1-2-180-16</inkml:trace>
  <inkml:trace contextRef="#ctx0" brushRef="#br0" timeOffset="175758.77">3801 5598 465 0,'0'0'219'0,"0"0"-208"16,0 0-19-16,0 0 8 15,0 0-20-15,0 0 20 16,40-38 4-16,-20 38-2 15,1 8 2-15,-1 8 22 16,-6-2-9-16,1 1 19 16,-8-2 2-16,-2-1-9 15,-5-4 22-15,0-1-19 0,0 0-14 16,-2 0-16-16,-11 1-2 16,-5-5-11-16,2-3-210 15</inkml:trace>
  <inkml:trace contextRef="#ctx0" brushRef="#br0" timeOffset="176318.59">4053 5492 155 0,'0'0'604'0,"0"0"-512"0,0 0-51 15,0 0-22-15,0 0-19 16,0 0-12-16,0 18 12 15,0 2 0-15,-4 0 0 16,-2 0-10-16,3-6-169 16,0-5-240-16</inkml:trace>
  <inkml:trace contextRef="#ctx0" brushRef="#br0" timeOffset="176563.21">4116 5623 440 0,'0'0'379'15,"0"0"-368"-15,0 0-6 16,0 0-5-16,0 0 3 15,0 0-3-15,0 75 0 16,0-61-23-16,0-6-134 16,0-6-224-16</inkml:trace>
  <inkml:trace contextRef="#ctx0" brushRef="#br0" timeOffset="177038.8">4198 5486 655 0,'0'0'182'16,"0"0"-171"-16,0 0 33 15,0 0 15-15,0 0-7 16,0 0-14-16,0 0-15 16,0 0-15-16,0 0-8 0,0 2 6 15,2 6-1 1,3 0 2-16,-3 3-2 0,-1-5 0 16,-1 3 1-16,0-4-4 15,0 0 2-15,0-1-4 16,5 2-3-16,1-2-51 15,6 2 0-15,3-1 5 16,0 1 19-16,1 1 10 16,-2 0 7-16,-4-1 10 15,-4-2 3-15,-3 1 0 16,-3-2 1-16,0 1 24 16,0 0 16-16,-2 5 1 0,-12-3-14 15,-3 2-11-15,-1-1 1 16,6-2-18-16,6-5-138 15,6 0-277-15</inkml:trace>
  <inkml:trace contextRef="#ctx0" brushRef="#br0" timeOffset="186724.92">1763 6250 226 0,'0'0'66'15,"0"0"-5"-15,0 0 5 16,0 0 2-16,0 0-11 16,0 0-25-16,0 0-2 15,0 0 10-15,0 0 2 16,0 0 10-16,0 0-5 16,0 0-15-16,0 0-17 15,0 0-11-15,0 0-1 16,0 0 2-16,0 0-5 0,0 0 1 15,0 0-1-15,0 0 0 16,0 0 0-16,0 0 3 16,0 0-3-16,0 0 9 15,0 0 1-15,0 0 4 16,0 0-1-16,0 0-3 16,0 0 13-16,0 0 7 15,0 0-15-15,0 0-7 16,-3 0-8-16,2 0-1 15,-2 0 1-15,-2 0-7 16,-1 0 7-16,-1 0-7 16,1 0 2-16,0 0 3 0,1 0 0 15,1 0 0-15,-1 0 2 16,0 7-4-16,0-2 1 16,2 4 2-16,0 1-1 15,0 0 2-15,0 1 0 16,3-2-1-16,0 3 1 15,0-1 0-15,0-1 0 16,0-1 0-16,0-2 0 16,6 0 0-16,0-3-3 15,6-2 1-15,-3 2 2 16,0-3-4-16,1 0 2 16,-1-1-1-16,2 0-2 15,-1 0-6-15,-1 0 3 0,0-1 4 16,2-6 3-1,-3 0 1-15,4-1 0 0,0-1 1 16,0 2-1-16,-1 0 0 16,-8 0 0-16,2-1 2 15,-3 1-2-15,-1 0 2 16,1-1-2-16,-2 0 2 16,0-2 0-16,0 0 5 15,0 1 0-15,0 0 5 16,-2 3-2-16,-8 0 3 15,0-1-10-15,-4 0 6 16,-1 3-7-16,3 1-4 0,-4 3-3 16,4 0-22-1,-3 0-16-15,3 5-84 0,6 3-122 16</inkml:trace>
  <inkml:trace contextRef="#ctx0" brushRef="#br0" timeOffset="188294.61">1927 6561 257 0,'0'0'269'0,"0"0"-168"15,0 0-30-15,0 0 14 16,0 0-7-16,0 0-25 15,0-15 2-15,0 15-9 16,0 0-19-16,0 10-11 0,0 13-11 16,-4 10 20-16,1 7 29 15,-5 1-16-15,4 0-10 16,-1-2-2-16,-1-3-17 16,2-7-5-16,1-5-4 15,0-7 0-15,3-6 0 16,0-6-86-16,0-5-154 15,3-12-279-15</inkml:trace>
  <inkml:trace contextRef="#ctx0" brushRef="#br0" timeOffset="188601.06">1900 6508 346 0,'0'0'99'15,"0"0"-98"-15,0 0 21 16,0 0 44-16,0 0 12 16,0 0-14-16,63 10-3 15,-51 5 12-15,3 4-29 16,-6-1-7-16,-5 0 14 15,-2-2-4-15,-2 1-8 0,0-2 11 16,-3-1-29 0,-8-1-5-16,-5-2-15 0,-1-2-1 15,-3-2-74-15,-1-6-174 16,7-1-371-16</inkml:trace>
  <inkml:trace contextRef="#ctx0" brushRef="#br0" timeOffset="189709.2">2054 6417 97 0,'0'0'411'0,"0"0"-405"16,0 0-5-16,0 0 19 15,0 0-18-15,0 0 2 16,46-18 4-16,-31 14 4 16,-4 2 14-16,-4 1-7 15,-1 1-6-15,1 0-2 0,-5 0 4 16,1 4 19-16,0 4-6 15,-3 4-6-15,0 1 2 16,0 1-10-16,-3 2-12 16,-3-3 0-16,-4 0 15 15,2 0-9-15,-1-3 1 16,6-3 16-16,0-1-7 16,-1-2-8-16,1 0 2 15,3-2-4-15,0-1-5 16,0 2-2-16,0 0 5 15,0-1 13-15,13-1 6 16,-4 1-6-16,3 1-5 16,0-2-14-16,0 2-65 15,0-1-202-15</inkml:trace>
  <inkml:trace contextRef="#ctx0" brushRef="#br0" timeOffset="189920.37">2290 6559 765 0,'0'0'163'16,"0"0"-150"-16,0 0-9 15,0 0-2-15,0 0 0 16,0 0-2-16,-5 49-2 0,5-36-20 15,0-5-120-15,0-3-161 16</inkml:trace>
  <inkml:trace contextRef="#ctx0" brushRef="#br0" timeOffset="190462.06">2290 6559 761 0,'64'-80'167'0,"-64"80"-148"16,0 0 54-16,0 0-15 16,0 0-42-16,0 0 6 15,18-70-4-15,-18 70-8 16,0 0 2-16,0 0-7 15,0 0-5-15,0 0-8 16,0 6-10-16,0 6 12 16,0 5 6-16,0-1 0 15,0-1-2-15,0 1-24 16,0-1-10-16,3 0-16 16,1-3 13-16,-2 0-15 15,1-4 29-15,-3-4-2 0,0 0 9 16,0-2 3-1,0-2 0-15,0 2-2 0,0 0-1 16,-5-1 18-16,-4 2 24 16,3-2-12-16,0 1 17 15,5-1-12-15,-2-1 4 16,3 0-2-16,0 0-1 16,0 0-6-16,0 0-2 15,0 0 2-15,0 0 3 16,3 0 2-16,4 2-10 15,2-2 6-15,2 1 0 16,2 0-9-16,2 1-4 0,3 1-24 16,-1-2-134-16,-1-1-382 15</inkml:trace>
  <inkml:trace contextRef="#ctx0" brushRef="#br0" timeOffset="-213483.64">4747 7225 242 0,'0'0'138'0,"0"0"-84"0,0 0 16 16,0 0 0-16,0 0 14 16,0 0-21-16,0-3-13 15,0 1 2-15,-3 0-14 16,3 2-17-16,0-2-8 15,-3 1 3-15,0 1 2 16,0-2 0-16,-2 2-17 16,0 0 0-16,2 0 2 15,0 0-2-15,0 0-1 16,-2 3-4-16,-1 6 1 16,0 2-1-16,6-1 7 0,-4 1-6 15,4 0 3-15,0 0 0 16,0-2-2-16,0-1-4 15,10-2-7-15,-2-2 3 16,1-2 1-16,1-1 3 16,-1-1 2-16,3 0-1 15,-2 0 3-15,-1 0-18 16,-1-3 11-16,-2-4 9 16,-2 2 0-16,2-1 2 15,-3-3 1-15,-1 1-1 16,-1-2 12-16,-1 1 6 15,0-2 3-15,0 3 9 16,0 1-14-16,0-1 6 0,-1 3-9 16,-4 1 1-1,-1 1-5-15,-1 0 10 0,2 1-21 16,1 0-4-16,-1 1-3 16,-1 1-22-16,2 0-79 15,0 0-83-15,4 4-272 16</inkml:trace>
  <inkml:trace contextRef="#ctx0" brushRef="#br0" timeOffset="-212464.29">4892 7468 117 0,'0'0'368'0,"0"0"-252"0,0 0-18 15,0 0-6-15,0 0-18 16,0 0-28-16,0-1-22 15,0 1-24-15,-2 17-3 16,-4 8 3-16,2 6 60 16,-2 3 1-16,1-1-16 15,1-2-8-15,-1-1 2 16,1-3-19-16,-2-5-7 16,3-4-10-16,0-3-2 15,0-7-1-15,3-4-7 16,0-4-100-16,0 0-132 15,3-12-197-15</inkml:trace>
  <inkml:trace contextRef="#ctx0" brushRef="#br0" timeOffset="-212081.15">4880 7477 86 0,'0'0'480'0,"0"0"-466"0,0 0-13 15,0 0-1-15,0 0 0 16,0 0 4-16,34-13 14 15,-22 13 5-15,-1 7-7 16,0 8 4-16,-2 0 19 16,-4 3-14-16,-4-2-2 15,-1 0 16-15,0-4 6 16,0-1-9-16,0-6 20 16,-1 1 8-16,-5-5-19 15,0 3-29-15,-4-3-13 16,-4 1-3-16,-1-2-32 15,2 0-165-15,2 0-304 16</inkml:trace>
  <inkml:trace contextRef="#ctx0" brushRef="#br0" timeOffset="-206801.81">5056 7391 34 0,'0'0'233'0,"0"0"-135"16,0 0-1-16,0 0-10 15,0 0-12-15,0 0-21 16,0 0 7-16,0-3-3 0,0 3-3 16,0 0-8-16,0 0 3 15,0-2 4-15,0 2-12 16,0 0-14-16,0 0-9 15,0 0-11-15,0 0-5 16,0 0-1-16,0-1-1 16,0 1-2-16,0 0-5 15,0-1-18-15,0 0-7 16,6-2-5-16,1 0 13 16,-4 1-2-16,3 1 12 15,-3 1 7-15,0 0 2 16,-1 0-1-16,-1 0 1 15,2 0-2-15,0 0 5 16,3 0 0-16,-3 0 0 16,0 6 1-16,-3 2 1 0,0-1 0 15,0 1 4-15,0 2 0 16,0-2 2-16,0 0 3 16,-2 1 1-16,-5-4-7 15,1 1 2-15,2-3-3 16,-1-1-2-16,1 1 5 15,-1-1-3-15,5-1-3 16,0 0-2-16,0-1-33 16,0 0-9-16,0 0-3 15,0 0-6-15,0 0-14 16,0 0 21-16,3 0 25 16,5 0 12-16,1 0-25 0,2 0-49 15,-3 2 33 1,-2 1 31-16,2 1 16 0,-3 3 3 15,0 0 6-15,-2 0 25 16,-3 2-8-16,0-3 10 16,0 1 21-16,0-1-10 15,0-3-5-15,0 2 0 16,0-3-5-16,-2 1 21 16,-4-3-24-16,-2 0 2 15,-3 0 12-15,-1 0-8 16,-1 0-20-16,2 0-12 15,1 0-5-15,2 0-48 16,2 0-31-16,2 0-125 0,4 0-263 16</inkml:trace>
  <inkml:trace contextRef="#ctx0" brushRef="#br0" timeOffset="-203957.8">5211 7570 382 0,'0'0'99'16,"0"0"34"-16,0 0-40 15,0 0-8-15,0 0 2 16,0 0-37-16,0-10-1 16,0 10 0-16,0 0-4 15,0 0-13-15,0 0-14 16,0 0-16-16,0 0-2 16,0 6-13-16,0 5 13 0,0 3-1 15,0-1 1-15,0-2 0 16,0 2-56-16,0-3-78 15,-3-4-203-15</inkml:trace>
  <inkml:trace contextRef="#ctx0" brushRef="#br0" timeOffset="-203328.08">5299 7386 445 0,'0'0'109'0,"0"0"-20"16,0 0-22-16,0 0-41 15,0 0-21-15,0 0 5 16,0 35 52-16,0-20-14 16,0 2-13-16,0 0-1 15,0-3-5-15,0-1-2 16,0-3 4-16,0-4-12 15,0-2-5-15,0-2-4 0,0-1-7 16,0-1 1 0,0 0-1-16,0 1-1 0,0 0 9 15,8-1 4-15,0 2-3 16,0-2-7-16,-1 0-2 16,-1 0-3-16,3 0-3 15,-3 1-18-15,2 1-43 16,-1-2-61-16,3 0-47 15,-4 0-62-15,-1 0-221 16</inkml:trace>
  <inkml:trace contextRef="#ctx0" brushRef="#br0" timeOffset="-203119.36">5399 7457 548 0,'0'0'80'0,"0"0"-1"15,0 0 13-15,0 0-41 16,0 0-30-16,0 0-14 16,7 151-7-16,-5-127-1 15,2-7-132-15</inkml:trace>
  <inkml:trace contextRef="#ctx0" brushRef="#br0" timeOffset="-187222.51">16947 9637 472 0,'10'0'234'16,"6"0"-226"-16,10-8-6 15,7-2 0-15,4-1 4 16,9-2 11-16,0 2 12 16,2-2 1-16,-3 3-10 15,-5 2-20-15,-1-1-53 16,3 1-140-16,8-4-188 15</inkml:trace>
  <inkml:trace contextRef="#ctx0" brushRef="#br0" timeOffset="-186948.31">18628 9322 702 0,'0'0'101'16,"0"0"-97"-16,0 0-3 16,0 0-1-16,0 0-6 0,0 0-19 15,191-33-24 1,-133 27 15-16,8 1 33 15,4-1-1-15,3-2-93 0,-6-1-99 16</inkml:trace>
  <inkml:trace contextRef="#ctx0" brushRef="#br0" timeOffset="-186747.49">20001 9177 741 0,'0'0'102'0,"0"0"-102"16,0 0-25-16,0 0-59 15,0 0 15-15,0 0-31 16,171-16-5-16,-132 7 33 16,7 1-58-16,2-1-66 15</inkml:trace>
  <inkml:trace contextRef="#ctx0" brushRef="#br0" timeOffset="-186532.33">21054 9101 455 0,'0'0'47'0,"0"0"-43"15,0 0-1 1,0 0 6-16,0 0 24 0,0 0-3 15,341 0 30-15,-290 0 20 16,9 0-68-16,4 0-12 16,3 0-105-16,-3 0-95 15,-4 0 1-15,-3 0 64 16</inkml:trace>
  <inkml:trace contextRef="#ctx0" brushRef="#br0" timeOffset="-186344.34">22911 9100 644 0,'0'0'118'0,"0"0"-118"15,0 0-73-15,0 0-130 16,0 0-84-16,0 0 151 15</inkml:trace>
  <inkml:trace contextRef="#ctx0" brushRef="#br0" timeOffset="-186119.47">24620 9188 726 0,'0'0'155'16,"0"0"-155"-16,0 0-14 16,0 0-130-16,0 0-85 15,0 0-222-15</inkml:trace>
  <inkml:trace contextRef="#ctx0" brushRef="#br0" timeOffset="-185902.16">26138 9165 581 0,'0'0'171'0,"0"0"-168"16,0 0-3-16,0 0-71 16,0 0-72-16,0 0-56 15,387 6 63-15,-329-6 56 16,0 0-42-16</inkml:trace>
  <inkml:trace contextRef="#ctx0" brushRef="#br0" timeOffset="-185744.12">27378 9134 600 0,'0'0'197'16,"0"0"-185"-16,0 0-12 16,0 0-37-16,0 0-157 15,0 0-153-15</inkml:trace>
  <inkml:trace contextRef="#ctx0" brushRef="#br0" timeOffset="-185571.8">28406 9140 502 0,'0'0'174'16,"0"0"-133"-16,0 0-22 15,0 0-19-15,0 0-146 16,0 0-238-16</inkml:trace>
  <inkml:trace contextRef="#ctx0" brushRef="#br0" timeOffset="-185384.36">29633 9185 461 0,'0'0'139'16,"0"0"-126"-16,0 0-13 16,0 0-31-16,0 0-112 15,0 0-36-15,322 37 133 16,-277-34 46-16,-1 0 0 16,1-1-111-16</inkml:trace>
  <inkml:trace contextRef="#ctx0" brushRef="#br0" timeOffset="-185150.09">30508 9269 612 0,'0'0'90'0,"0"0"-30"16,0 0-25-16,0 0-27 16,0 0-8-16,0 0-5 15,133 9-6-15,-112-9 7 16,-2 1 4-16,4 1 0 15,0-2 0-15,4 1-32 16,-1 0-69-16,-2 1-51 16,-3 1-22-16,-8-1 48 15,-1 1 61-15,-3 0 47 16,-2 0-42-16</inkml:trace>
  <inkml:trace contextRef="#ctx0" brushRef="#br0" timeOffset="-184551.73">31195 9340 122 0,'0'0'197'16,"0"0"-102"-16,0 0 8 15,0 0 0-15,0 0-45 16,0 0-35-16,-18-12 6 16,4-2-21-16,-3-1 14 15,-3-3-7-15,-2-3 4 16,-2-2-18-16,2 0 6 16,0 4 17-16,3 1 2 15,4 5-15-15,3 3-2 0,5 4-9 16,4 3 1-16,3 3-3 15,0 0-19-15,0 0-19 16,15 6 22-16,9 7 18 16,7 4 0-16,2 2-14 15,-3 2-34-15,-5 1 28 16,-6-2 16-16,-7-5 2 16,-7-4 0-16,-5-3 2 15,0 1 0-15,-14-2 50 16,-16 4 6-16,-6 1-22 15,-5 1-22-15,-1 2-12 16,5 2-24-16,7 1-149 0,6-4-380 16</inkml:trace>
  <inkml:trace contextRef="#ctx0" brushRef="#br0" timeOffset="-157011.8">29451 6159 571 0,'0'0'145'0,"0"-1"-90"16,0 1 43-16,0-2-4 15,0 2-14-15,0 0-26 16,0 0-21-16,0 0 0 16,0 0-13-16,0 0-11 15,0 0 1-15,0 0-5 0,0 0-2 16,0 0-1-1,0 0-2-15,0 0-2 0,0 0 2 16,0 2-6-16,0 13 4 16,-5 9 2-16,-6 7 16 15,-3 8 0-15,-3 1-8 16,-2 3 5-16,1 2-6 16,-3 3-6-16,2 0 3 15,1 2 2-15,1 0 2 16,4 0 5-16,-2-1-7 15,3-5 9-15,-1-5 0 16,4-6-9-16,3-6-1 16,1-8-4-16,1-5 2 15,2-7-3-15,2-5 0 16,0-2-23-16,0-7-71 0,0-22-122 16</inkml:trace>
  <inkml:trace contextRef="#ctx0" brushRef="#br0" timeOffset="-156534.25">29477 6186 472 0,'0'0'172'15,"0"0"-166"-15,0 0 16 16,0 0 35-16,0 0 0 16,0 0-25-16,23 16 5 15,-23 10 29-15,0 8 11 0,0 6-10 16,0 5-12 0,0 4-19-16,0-1-2 0,0 3 7 15,0-3-17-15,0-3 9 16,10 1-9-16,2-4-12 15,-1-5-6-15,-2-7-6 16,-3-6 2-16,-2-7-2 16,-4-5-13-16,0-5-51 15,0-1-78-15,-7-2-241 16</inkml:trace>
  <inkml:trace contextRef="#ctx0" brushRef="#br0" timeOffset="-156180.78">29424 6868 544 0,'0'0'66'16,"0"0"-63"-16,0 0 107 15,0 0-18-15,0 0-21 16,0 0-20-16,164 17-5 15,-143-11-14-15,0 3-24 16,-2-3-8-16,-3-5-154 16,-2-1-332-16</inkml:trace>
  <inkml:trace contextRef="#ctx0" brushRef="#br0" timeOffset="-155678.39">29006 6939 686 0,'0'0'122'0,"0"0"-58"16,0 0 24-16,0 0 3 15,0 0-30-15,0 0-9 0,89 0-7 16,-45 0-22-16,-1 6-6 15,-6-2-8-15,-6 1-9 16,1-2-27-16,1-3-125 16,1 0-310-16</inkml:trace>
  <inkml:trace contextRef="#ctx0" brushRef="#br0" timeOffset="-153952.08">30046 6307 3 0,'0'0'304'0,"0"0"-279"0,0 0 56 16,0 0-19-16,0 0 19 16,0 0-11-16,6-42-9 15,-3 38 3-15,0 2 1 16,-3 1-13-16,1 0-9 16,-1 1 11-16,0 0-15 15,0 0-13-15,0 0-22 16,0 10-4-16,0 12 0 15,2 10 31-15,-2 7-6 16,0 5-12-16,0 6 13 16,0 2-1-16,0 2 2 15,0-2-17-15,0-3-6 16,0 0 4-16,0-7-4 0,0-5-3 16,0-6 3-16,0-9-4 15,0-5 1-15,0-6-2 16,0-6-22-16,3-5-109 15,3-10-158-15</inkml:trace>
  <inkml:trace contextRef="#ctx0" brushRef="#br0" timeOffset="-153485.8">30053 6293 722 0,'0'0'34'0,"0"0"-25"16,0 0 19-16,0 0-9 16,0 0-4-16,0 0 6 0,105-18 21 15,-75 18-6 1,-4 10-5-16,1 4-5 0,-2 4-1 16,-6 3-9-16,-5 1-1 15,-3 3-9-15,-6-1-5 16,-5 0 10-16,0-3-8 15,0 0-3-15,-10-4 3 16,-3-3 4-16,-3-2 15 16,-4-1-1-16,-1-2-3 15,-3-2-10-15,-1-3-7 16,1 0-1-16,0-1-14 16,2-2-100-16,6-1-142 15,10 0-418-15</inkml:trace>
  <inkml:trace contextRef="#ctx0" brushRef="#br0" timeOffset="-152746.18">30583 6553 669 0,'0'0'166'16,"0"0"-102"-16,0 0-24 16,0 0-20-16,0 0-9 15,0 0 5-15,143 0-8 16,-113 0-8-16,-7 0-12 16,-3 0-80-16,-4 1-103 15,-5 2-170-15</inkml:trace>
  <inkml:trace contextRef="#ctx0" brushRef="#br0" timeOffset="-152538.3">30653 6683 627 0,'0'0'153'0,"0"0"-130"15,0 0 22-15,0 0-13 16,0 0-31-16,0 0-1 16,181 3-144-16,-152-3-449 15</inkml:trace>
  <inkml:trace contextRef="#ctx0" brushRef="#br0" timeOffset="-152048.08">31169 6346 580 0,'0'0'113'0,"0"0"-70"0,0 0 0 16,0 0 45-16,0 0 16 16,0 0-4-16,-9 156-44 15,5-108-28-15,-2-4 2 16,3-2-14-16,0-4-13 15,0-5 2-15,-2-7-5 16,1-7-1-16,-1-7-51 16,4-8-142-16,1-4-230 15</inkml:trace>
  <inkml:trace contextRef="#ctx0" brushRef="#br0" timeOffset="-151508.78">31111 6254 851 0,'0'0'0'15,"0"0"-33"-15,0 0 33 16,0 0 0-16,0 0 0 16,0 0 0-16,259 17-1 15,-207-13-1-15,-8-1-30 16,-10 0-56-16,-8-3 58 16,-14 0 30-16,-8 0 12 15,-4 0 36-15,0 0 32 16,0 0-20-16,0-2 4 0,0 1-9 15,-3 1-7-15,-3 0-12 16,-1 0-17-16,-5 7-7 16,0 10 4-16,-1 4 14 15,5 4-24-15,5 0-6 16,3 1-1-16,0-10-110 16,6-13-359-16</inkml:trace>
  <inkml:trace contextRef="#ctx0" brushRef="#br0" timeOffset="-150826">31217 6250 609 0,'0'0'0'0,"0"0"-17"15,0 0-20-15,0 0-308 16</inkml:trace>
  <inkml:trace contextRef="#ctx0" brushRef="#br0" timeOffset="-129361.34">28241 6549 295 0,'-2'0'73'16,"2"0"11"-16,0 0 24 15,0 0-24-15,0 0-14 0,0 0-20 16,0 0 2-16,0 0-7 16,0 0-6-16,0 0 3 15,0 0 7-15,0 0 1 16,0 0-6-16,0 0-13 15,0 0-5-15,0 0-4 16,0 0 2-16,0 0-23 16,5 0-1-16,9 0 0 15,7 0 13-15,9-3-12 16,6-2 1-16,4-1-2 16,4 0-9-16,2 0-7 15,2 1-7-15,1 3 11 16,-4-1-32-16,-8 3-20 0,-9-1-11 15,-8 1 16-15,-10 0 59 16,-1 0 4-16,-3 0-1 16,-2 0-3-16,1 0 4 15,1 0-2-15,-1 0 3 16,0 0 6-16,-3 0-11 16,1 0-10-16,1 0-79 15,2 0-143-15,3-1-324 16</inkml:trace>
  <inkml:trace contextRef="#ctx0" brushRef="#br0" timeOffset="-128875.93">28861 6459 489 0,'0'0'185'0,"0"0"-120"15,0 0 78-15,0 0-35 0,0 0-35 16,0 0-15-16,-113-43-6 15,105 40-21-15,4 0-7 16,2 3-11-16,1 0-11 16,1 0-2-16,0 0 0 15,0 0-9-15,3 0-21 16,12 0-27-16,1 5 48 16,6 2-5-16,1 1-7 15,-4 1-2-15,-4-1 18 16,-6 1-17-16,-4 1 0 15,-5-1 14-15,0 2 5 16,0 2 3-16,-6 0 22 16,-12 1 21-16,-5 0-7 15,-2-1-19-15,-2-1-15 0,0-2-2 16,4-4-63-16,7-4-246 16</inkml:trace>
  <inkml:trace contextRef="#ctx0" brushRef="#br0" timeOffset="-128188.1">28230 6561 585 0,'0'0'260'15,"0"0"-251"-15,0 0 16 16,0 0 16-16,0 0-11 16,0 0-22-16,45-72 7 15,-20 58-14-15,-4 3 3 16,-9 1-3-16,-6 6 5 16,-6 1-1-16,0 2-2 15,0 1 4-15,0 0 0 16,0 0 0-16,-4 0 9 0,-14 1 1 15,-5 12-6-15,-5 2 3 16,-2 3 2-16,3 0 2 16,0 0-8-16,4 2 0 15,4-1 12-15,2 1-8 16,6-1 3-16,7-5-14 16,4-3-3-16,0-3-1 15,21-2 1-15,13-3 20 16,8-2-6-16,-2-1-11 15,-6 0-3-15,-7 0-50 16,-12 2-94-16,-9 3-244 16</inkml:trace>
  <inkml:trace contextRef="#ctx0" brushRef="#br0" timeOffset="-101554.55">1246 11949 200 0,'-5'0'106'16,"5"1"-70"-16,0-1 38 0,0 2 34 15,0-2-16 1,0 0-29-16,0 0 12 0,0 1-16 16,0-1-1-16,0 0-3 15,0 0-9-15,0 0-21 16,0 0-16-16,0 0-3 16,0 0-3-16,0 0 5 15,0-1-3-15,0-11-5 16,9-2-21-16,-2-1 15 15,2-2-14-15,-1-1-5 16,2 2-5-16,2 0-8 16,-4 2-2-16,-1 3 15 15,-4 2 10-15,-2-2 15 16,-1 6 1-16,0-1 3 16,0 0 16-16,0 4-7 0,0-2 2 15,0 4 4 1,0 0-6-16,0 0 0 0,0 0-2 15,0 0-6-15,0 0-1 16,0 0-4-16,0 0-5 16,0 2-9-16,-1 10 14 15,-1 3 0-15,2 2 0 16,0-2-12-16,0 2-2 16,0-1-16-16,0-2-16 15,0-2 1-15,0-1-20 16,0-3-4-16,0-1 37 15,0-1 17-15,0-2 7 0,0 0 4 16,-1 0 3-16,-3 2 1 16,-1 0 0-16,1-1 3 15,-1 3-3 1,-1-3 3-16,3 0-1 0,0 0-1 16,-1 1 0-16,-2 1 8 15,1-1 6-15,1 2 1 16,-1-4-2-16,2-1-2 15,2-1-3-15,-1-2 3 16,2 0 2-16,0 0 3 16,0 0 6-16,0 0-7 15,0 0-8-15,0 0 2 16,0 0 4-16,0 0-1 16,0 0-5-16,0 0-8 15,0 2 0-15,5 1 0 0,4 0 7 16,3-1 19-16,1 4-6 15,2-3-12-15,0 1-5 16,-3-1-3-16,3-3-207 16</inkml:trace>
  <inkml:trace contextRef="#ctx0" brushRef="#br0" timeOffset="-93353.3">29194 7381 487 0,'0'0'103'16,"0"-1"-51"-16,0-2 9 16,0 0 21-16,0-3 7 15,0 2-36-15,1-2-10 16,2 4 6-16,0-2-28 16,-3 3-3-16,0-1-3 15,0 2 1-15,0 0 9 16,0 0-3-16,0 0-10 0,0 0-3 15,0 0 8-15,0 0 2 16,0 0-3-16,0 0-9 16,0 0-7-16,0 4-1 15,0 13-3-15,0 7 4 16,0 6 5-16,0 0-4 16,0 2 0-16,0-4 0 15,-1-3 0-15,-1-4 0 16,1-4 1-16,-1-4-1 15,2-6-1-15,0-4 2 16,0-3 1-16,0 0 5 16,0 0 19-16,0-1 30 15,0-13-25-15,11-4-32 0,2 2-2 16,1-2 2-16,2 4-3 16,-2-1-3-16,0 4 3 15,-3-1-3-15,-4 5-2 16,-2 4 1-16,-3 0-3 15,-2 3 1-15,2 0-2 16,0 0-10-16,-2-1-1 16,0 1 8-16,0 0 3 15,0 0-7-15,0 0-17 16,0 0 6-16,0 0 0 16,-12 1 6-16,0 7 23 15,-3 0-3-15,3 1 3 0,3-2 2 16,2 0-2-1,4 0-2-15,1 1 0 0,1 1 2 16,-1 0 0-16,1 2 2 16,1-2-2-16,0-2 1 15,0 1 2-15,1-3 8 16,11 0 2-16,0-1-3 16,0-2-2-16,1 2-8 15,-1-4-29-15,2 0-132 16,-2 0-239-16</inkml:trace>
  <inkml:trace contextRef="#ctx0" brushRef="#br0" timeOffset="-93068.13">29449 7609 606 0,'0'0'270'16,"0"0"-258"-16,0 0-5 0,0 0 17 15,0 0 23 1,0 0-27-16,-10 55-13 0,8-41-7 15,0-1-1-15,2-7-89 16,0-6-207-16</inkml:trace>
  <inkml:trace contextRef="#ctx0" brushRef="#br0" timeOffset="-92312.27">29597 7374 571 0,'0'0'209'16,"0"0"-142"-16,0 0 42 16,0 0 16-16,0 0-56 15,0 0-23-15,0-10-11 16,0 10-19-16,0 0-16 15,0 10-6-15,-5 11 6 0,-2 8 12 16,-4 1 3-16,2 2-3 16,0-5-1-16,1-2-3 15,2-7-2-15,3-2-1 16,0-8-5-16,3-3 2 16,0-5-1-16,0 0-1 15,0 0 10-15,0 0 12 16,9-10 3-16,7-7-25 15,5-2-7-15,-3 0-5 16,-2 3-1-16,-4 5 2 16,-3 4-4-16,-2 2-6 15,-4 3 11-15,-3 2 3 16,0 0 1-16,0 0 2 0,0 0 1 16,0 0-1-16,0 0 0 15,0 0-5-15,0 0 5 16,0 0 4-16,0 0-3 15,-3 0-6-15,-10 4 6 16,-1 6 3-16,-3 1 3 16,3 0-3-16,2 1 0 15,5-4-1-15,2 2 0 16,4-3 0-16,1-1 1 16,0-1 0-16,0-1-1 15,3 1 1-15,16-1 0 16,8-1 5-16,9-2-1 0,-5 1-4 15,-8-2-18-15,-13 0-103 16,-10 1-189-16,-2 1-199 16</inkml:trace>
  <inkml:trace contextRef="#ctx0" brushRef="#br0" timeOffset="-91636.13">29777 7316 736 0,'0'0'300'0,"0"0"-279"16,0 0 4-16,0 0 10 16,0 0-2-16,0 0-28 15,21-1-5-15,0 1-1 16,3 0 1-16,-3 0 0 16,-9 1-4-16,-6 5 2 15,-2 1-8-15,-2 2-6 16,-2-1 9-16,0 3 7 15,0 2 2-15,-2 2 7 16,-7 3 3-16,0 1 2 16,2 2-11-16,1 0-2 15,5 1 0-15,1 0-1 16,0 1 0-16,1-1-5 0,11-1-11 16,-2 0 2-16,-1-5 2 15,0 1 2-15,-4-4 0 16,-4-3 4-16,-1-3 6 15,0-1 0-15,-11-2 18 16,-9-1 15-16,-4 0-2 16,-6-2-1-16,0-1-13 15,0 0-16-15,7 0-1 16,5 0-81-16,8-1-211 16</inkml:trace>
  <inkml:trace contextRef="#ctx0" brushRef="#br0" timeOffset="-90768.97">29172 7298 541 0,'0'0'116'0,"0"0"-32"15,0 0 37-15,0 0-25 16,0 0-9-16,0 0-37 16,3 0-7-16,-3 0 1 0,-2 0-24 15,-12 0-19 1,-8 0-2-16,-5 0-2 0,-2 3 0 16,0 5 3-16,5 1 0 15,3 2-2-15,5 0-20 16,7 2-5-16,9 2-10 15,0 2-10-15,0 5-9 16,16-1 7-16,-1 2 35 16,2 0 7-16,-8 0-2 15,-5-1-16-15,-4-2 14 16,0-1 1-16,0-1 4 16,-7-3 6-16,-6 1 4 15,-1-2 20-15,2-1 2 16,0-2 5-16,5 0-16 0,0-1 3 15,4-1-12-15,3-1 1 16,0 2 0-16,3 0 25 16,17-2 10-16,10 0-29 15,3-2-13-15,-3-4-142 16,-10-2-670-16</inkml:trace>
  <inkml:trace contextRef="#ctx0" brushRef="#br0" timeOffset="-87143.7">30282 7306 420 0,'0'0'153'15,"0"0"-84"-15,0 0 18 16,0 0-27-16,0 0-15 15,0 0-27-15,0 0-16 16,0 5 0-16,0 9 15 16,0 4 25-16,0 3 6 15,-2 3-11-15,1-1 3 16,-1-2-19-16,2-2-1 16,0-4-4-16,0-4 7 15,0-4 6-15,0-2 2 16,0-4-24-16,0-1 1 0,0 1 3 15,0-1-2-15,0 0 1 16,0 0-3-16,0 0 10 16,0-1 10-16,9-12-19 15,10-3-8-15,5-4-11 16,0 3-12-16,0 0-2 16,-3 4 5-16,-5 3 10 15,-7 4-8-15,-4 2 10 16,-4 4 8-16,-1 0 0 15,0 0 1-15,0 0-1 16,0 0 0-16,0 0 0 16,-1 0-8-16,-7 0-5 15,-5 0 10-15,-4 4 3 16,1 4 0-16,1 3-1 16,2-2 1-16,5 0-1 0,2-2 0 15,6 0 0-15,0 0 1 16,0 0 0-16,0 2 2 15,0-1-1-15,9 0 2 16,0 3 4-16,5-4 0 16,-2 4-3-16,1-2-4 15,-6-4 0-15,1 1-52 16,-2-2-131-16,0-3-175 16</inkml:trace>
  <inkml:trace contextRef="#ctx0" brushRef="#br0" timeOffset="-86939.93">30522 7552 616 0,'0'0'280'0,"0"0"-276"16,0 0-4-16,0 0 16 15,0 0-13-15,0 0-3 16,-3 70-92-16,3-68-264 16</inkml:trace>
  <inkml:trace contextRef="#ctx0" brushRef="#br0" timeOffset="-86455.95">30635 7446 976 0,'0'0'52'16,"0"0"-29"-16,0 0-3 16,0 0 15-16,0 0-24 15,0 0-8-15,25-72 1 0,-25 72 0 16,0 0-4-16,0 0 0 15,0 0-7-15,0 0-1 16,0 7 6-16,-4 7 2 16,0 4 2-16,-1 1-2 15,4 2 0-15,1 0-1 16,0-2-11-16,0-1-48 16,3-4-1-16,0 0-7 15,-2-4-6-15,-1-1-10 16,0-5 29-16,0 1 35 15,-1 0 20-15,-11-2 6 16,1 1 30-16,1-1 24 16,4-3 5-16,4 0 2 15,1 0-1-15,1 0-16 16,0 1-18-16,0-1-10 0,0 0-9 16,0 0-7-16,0 0-6 15,4 2-1-15,8-1-1 16,8-1-10-16,0 0-82 15,0 0-189-15</inkml:trace>
  <inkml:trace contextRef="#ctx0" brushRef="#br0" timeOffset="-85800.5">30731 7279 889 0,'0'0'119'15,"0"0"-111"-15,0 0 20 16,0 0 7-16,0 0-33 15,0 0-2-15,64 0-2 16,-34 0-10-16,-5 0-8 16,-9 0 10-16,-5 0-9 15,-7 0 4-15,-4 0 13 16,0 0 2-16,0 0 6 16,0 2 3-16,0 3 14 15,-10 1 5-15,1 4 7 0,0 2-24 16,1 2-7-16,0 3-4 15,5 3 1-15,3 5-1 16,0 3 0-16,0 1 0 16,4 1-3-16,8 0-2 15,0-4-9-15,-1-1 4 16,-3-6-17-16,0-5 22 16,-7-3 4-16,-1-6-1 15,0-3 4-15,0 0 4 16,-9-2 34-16,-10 0-6 15,-9 0-16-15,-4 0-14 16,-2-2-4-16,-2 0-33 16,8-3-77-16,7-2-142 15</inkml:trace>
  <inkml:trace contextRef="#ctx0" brushRef="#br0" timeOffset="-84961.3">30225 7256 689 0,'0'0'65'0,"0"0"-65"16,0 0 53-16,0 0-21 15,0 0 14-15,0 0-9 0,-69-17-8 16,62 17-6-16,-1 0-12 15,0 0-10-15,5 0 4 16,1 0-5-16,2 0-5 16,0 0-1-16,0 4-4 15,0 7-10-15,3 3-5 16,9 3 0-16,-5 2 16 16,-1-1-2-16,-4 3 9 15,-2 4 2-15,0 4 0 16,-2 1 0-16,-5 2 8 15,-1-5 6-15,1 0 2 16,3-5 0-16,0-1-8 16,3-8 13-16,1-2-3 15,0-2 18-15,0-5-15 16,8 0 17-16,11-2 12 0,6-2-4 16,5 0-25-16,-3 0-15 15,-6 0-6-15,-8 0-4 16,-10 0-60-16,-3 0-108 15,-1 0-576-15</inkml:trace>
  <inkml:trace contextRef="#ctx0" brushRef="#br0" timeOffset="-81387.16">31408 7274 160 0,'0'0'0'15,"0"0"49"-15,0 0 2 16,0 0 9-16,0 0 23 16,0 0-40-16,1-17 2 15,-1 16 12-15,0 1 5 16,0 0-6-16,0 0-2 16,0 0-10-16,0 0-1 0,0-2-7 15,2 2-8 1,-2 0-1-16,0 0-6 0,0 0-5 15,3 0-10-15,0 11-5 16,3 8 27-16,3 5-18 16,-3 1-1-16,1 2-6 15,2-1-3-15,-2 1 1 16,-2-4 0-16,-2-5-1 16,-1-2 1-16,-2-5-1 15,0-6 2-15,0 0-2 16,0-2 1-16,0-1-1 15,0-2 5-15,0 0-3 16,0 0 2-16,0 0 3 16,0 0 4-16,1 0 23 15,5-3 15-15,3-11-41 16,4-8-8-16,3-2-3 16,1-3-3-16,5-4-10 0,-3 5-11 15,0 5 12-15,-4 4 8 16,-2 4 5-16,-5 6 1 15,-4 2 1-15,-4 4-1 16,0 1 0-16,0 0-10 16,0 0-13-16,0 0-14 15,-12 9 24-15,-6 5 14 16,0 3 0-16,-1-1-1 16,1 3 1-16,5-1 1 15,2 1 0-15,3-1-2 16,3-1 1-16,3-2 0 0,2-1 4 15,0-1-1-15,0-1-3 16,3-1 10-16,11-1 13 16,1-2-7-16,1-2-16 15,-1-2-1-15,-2-2-72 16,-2-2-213-16</inkml:trace>
  <inkml:trace contextRef="#ctx0" brushRef="#br0" timeOffset="-81030.08">31762 7529 818 0,'0'0'93'0,"0"0"-82"0,0 0-2 16,0 0 6-16,0 0 7 16,0 0-20-16,0 0-2 15,-12 57-93-15,15-57-179 16</inkml:trace>
  <inkml:trace contextRef="#ctx0" brushRef="#br0" timeOffset="-80537.08">31917 7354 528 0,'0'0'340'0,"0"0"-320"16,0 0-12-16,0 0 41 15,0 0-21-15,0 0-8 16,33-89 20-16,-33 89 6 16,0 0-32-16,0 0-14 15,0 3-15-15,-8 14 5 16,1 7 10-16,2 3 0 16,5 2 0-16,0 3-2 15,3-2-16-15,8-4-42 16,3 0-17-16,-5-8-13 15,-4-2-11-15,0-5-6 0,-5-6 9 16,0-2 24-16,0-2 46 16,0-1 28-16,-7 0 4 15,-5 0 72-15,-2 0-23 16,3 0 42-16,-2 0 25 16,7 0-22-16,4 0-40 15,2 0-7-15,0 0-23 16,0 0-20-16,0 0-8 15,3 0 0-15,10 3-6 16,7-1-1-16,4-2-55 16,0 0-135-16,-1-2-469 0</inkml:trace>
  <inkml:trace contextRef="#ctx0" brushRef="#br0" timeOffset="-79836.86">32088 7233 585 0,'0'0'274'0,"0"0"-207"0,0 0 26 15,0 0-54-15,0 0-18 16,0 0-21-16,30 0-15 15,-5 0-8-15,2 0-17 16,-4 0-14-16,-5 0 24 16,-11 0 12-16,-4 0 11 15,-3 0 7-15,0 0 3 16,0 2 3-16,-9 4 20 16,-3 6 25-16,-1 3-4 15,1 6-39-15,3 6-5 16,8 4-6-16,1 2 1 15,5 2-39-15,12-1-51 0,4-2-49 16,-3-4-58-16,-1-4-8 16,-6-5 100-16,-4-4 107 15,-7-3 3-15,0-5 93 16,-5 0 35-16,-14-4 31 16,-4 0-15-16,-7-3-44 15,1 0-42-15,0 0-35 16,-1 0-26-16,8-4-203 15</inkml:trace>
  <inkml:trace contextRef="#ctx0" brushRef="#br0" timeOffset="-78988.33">31390 7206 231 0,'0'0'238'16,"0"0"-188"-16,0 0 36 16,0 0 18-16,0 0 20 15,0 0-55-15,5-13-19 16,-11 10-31-16,-5 3 5 16,-4-1 1-16,-1 1-3 15,-4 0-11-15,4 0-11 0,0 0 2 16,3 4-5-16,2 5 2 15,3 1-42-15,4 0 12 16,2 1-22-16,2 1 21 16,0 1 21-16,0 1-20 15,9 2 8-15,4 2 16 16,0-2 5-16,-4 1 0 16,1 1 2-16,-3 2 0 15,-2 1 0-15,-1 2 1 16,-2 1 0-16,-2-1-1 15,0 3 1-15,0-1 8 16,-5-2 11-16,1-2 3 16,1-4 6-16,3-2-2 15,0-7 12-15,0-3 25 16,9 0-7-16,16-5 16 0,10 0-20 16,8 0-53-1,-1 0-3-15,-10-9-201 0</inkml:trace>
  <inkml:trace contextRef="#ctx0" brushRef="#br0" timeOffset="-65085.28">9499 10490 73 0,'0'0'330'0,"0"0"-280"16,0-1-10-16,0-4-26 0,0 1 4 15,0 2 43-15,0-2-23 16,0 2-12-16,0-3 25 16,0 4-9-16,0 0-37 15,0-1 9-15,0 1 7 16,0-1-20-16,0 0 8 16,0 1-3-16,0-1-5 15,0 0 15-15,0-1 0 16,0 0-10-16,0 2 12 15,0 1 17-15,0 0-12 16,0 0-12-16,0 0-5 16,0 11-6-16,0 18 4 0,10 9 1 15,-2 11 11-15,2 6 5 16,2 3 10-16,0 3-11 16,1-4-5-16,1-1-10 15,-2-8-5-15,3-7 0 16,-2-9-37-16,8-21-196 15</inkml:trace>
  <inkml:trace contextRef="#ctx0" brushRef="#br0" timeOffset="-62101.51">17317 10426 475 0,'0'0'146'15,"0"0"-66"-15,0 0 19 16,0 0-28-16,0 0-7 16,0 0-17-16,0 0-18 0,1 41 37 15,1-7-21-15,-1 4-13 16,3 4-13-16,2 2-15 16,5 3-4-16,5 2 0 15,7 3-6-15,5-5-91 16,4-7-151-16</inkml:trace>
  <inkml:trace contextRef="#ctx0" brushRef="#br0" timeOffset="-57687.27">207 13665 348 0,'0'0'102'0,"0"0"-14"16,0 0 18-16,0 0 7 0,0 0-19 15,0 0-30-15,0 0 1 16,-2 0-4-16,2 0-20 16,2 0-20-16,1 0-9 15,0 0-10-15,3-1-1 16,7-2-1-16,4 1 0 16,8 0 4-16,8-3 0 15,12 3-2-15,13-1 2 16,12-1-4-16,12 2 1 15,3-1-1-15,-6 0-91 16,-10-2-412-16</inkml:trace>
  <inkml:trace contextRef="#ctx0" brushRef="#br0" timeOffset="-55401.6">349 15865 135 0,'0'0'266'0,"0"0"-219"16,0 0 54-16,0 0 17 16,0 0-13-16,0 0-17 15,0 0-31-15,-33 0-13 16,33 0-20-16,16 0 2 15,8 0-7-15,15-3-5 0,12-2 1 16,17 0-14 0,4 1-1-16,1 1-41 0,-3 3-132 15,-12 0-194-15</inkml:trace>
  <inkml:trace contextRef="#ctx0" brushRef="#br0" timeOffset="-54255.25">344 17958 435 0,'0'0'166'16,"0"0"-134"-16,0 0 42 15,0 0 28-15,0 0-15 16,0 0-17-16,8-12-34 0,13 7-10 16,13-1-23-16,15 2-2 15,20 4-1-15,16 0 0 16,10 0-3-16,7 5-59 16,-10 0-209-16</inkml:trace>
  <inkml:trace contextRef="#ctx0" brushRef="#br0" timeOffset="-42294.06">2485 11255 350 0,'0'0'76'0,"0"0"-34"16,0 0 19-16,0 0 20 15,0 0-9-15,0 0 9 16,0 0-5-16,0 0-15 16,0 0-30-16,0 0-22 15,0 0-7-15,0 0-2 16,0 0 0-16,0 0-10 0,0 0-16 15,0 0-38 1,0 0-52-16,0 0-41 0,0 7 23 16,0 1 33-1,0 1-114-15</inkml:trace>
  <inkml:trace contextRef="#ctx0" brushRef="#br0" timeOffset="-42021.24">2478 11465 326 0,'0'0'87'0,"0"0"-71"0,0 0 26 16,0 0-2-16,0 0-26 16,0 0-14-16,-8 36-5 15,10-28-122-15,1-3-153 16</inkml:trace>
  <inkml:trace contextRef="#ctx0" brushRef="#br0" timeOffset="-41790.14">2503 11715 376 0,'0'0'38'0,"0"0"-32"16,0 0 17-16,0 0-14 16,0 0-9-16,0 0-118 15,0 36-216-15</inkml:trace>
  <inkml:trace contextRef="#ctx0" brushRef="#br0" timeOffset="-41634.92">2515 11898 307 0,'0'0'13'16,"0"0"-13"-16,0 0-21 16,0 0-56-16</inkml:trace>
  <inkml:trace contextRef="#ctx0" brushRef="#br0" timeOffset="-40686.74">1487 11964 608 0,'0'0'77'0,"0"0"-63"0,0 0 13 16,0 0 2-16,0 0 3 15,0 0-3-15,0 0-12 16,51-8-6-16,-39 7-11 15,4-1 0-15,-2 2-19 16,-1 0-125-16,-1 0-103 16</inkml:trace>
  <inkml:trace contextRef="#ctx0" brushRef="#br0" timeOffset="-40454.89">1856 11966 382 0,'0'0'39'0,"0"0"-38"15,0 0-1-15,0 0 0 16,0 0-20-16,0 0-87 15,61 3-153-15</inkml:trace>
  <inkml:trace contextRef="#ctx0" brushRef="#br0" timeOffset="-40314.22">2129 11980 50 0,'0'0'386'0,"0"0"-386"16,0 0-105-16,0 0-22 16</inkml:trace>
  <inkml:trace contextRef="#ctx0" brushRef="#br0" timeOffset="-40036.27">2467 11932 410 0,'0'0'121'0,"0"0"-105"16,0 0 1-16,0 0-15 0,0 0-2 16,0 0-2-16,24 0-35 15,-16 0-105-15</inkml:trace>
  <inkml:trace contextRef="#ctx0" brushRef="#br0" timeOffset="-29551.76">2454 11669 292 0,'0'0'110'0,"0"0"-34"16,0 0 19-16,0 0-13 0,0 0-8 15,0 0-16-15,0 0 1 16,15-34-5-1,-15 32-9-15,0 2-8 0,0 0-4 16,0 0-1-16,0 0-2 16,0 4-10-16,0 13-11 15,0 8-4-15,-2 11 35 16,-7 3-14-16,0 4 8 16,-4-1-12-16,-2 2 5 15,-1-2-1-15,2-2-9 16,2-6-1-16,5-4-15 15,2-5-1-15,5-8 0 16,0-6-4-16,0-7-59 16,0-4-105-16,6-14-122 15</inkml:trace>
  <inkml:trace contextRef="#ctx0" brushRef="#br0" timeOffset="-29258.67">2533 11598 515 0,'0'0'157'0,"0"0"-155"15,0 0 86-15,0 0 30 16,0 0-20-16,0 0-26 15,36 227-25-15,-29-186-11 16,2-6-6-16,-3-1-9 16,0-5-16-16,0-7-4 15,-3-4 0-15,-2-7-2 16,1-5-47-16,-1-6-138 16,-1 0-221-16</inkml:trace>
  <inkml:trace contextRef="#ctx0" brushRef="#br0" timeOffset="-29026.67">2447 11915 640 0,'0'0'180'0,"0"0"-108"16,0 0 75-16,0 0-50 15,0 0-39-15,0 0-26 16,0-8-16-16,0 8-16 16,2 0-6-16,10 0-3 15,9 0-61-15,2 0-134 16,2-2-435-16</inkml:trace>
  <inkml:trace contextRef="#ctx0" brushRef="#br0" timeOffset="-28284.47">2745 11585 879 0,'0'0'138'0,"0"0"-67"16,0 0 1-16,0 0-25 0,0 0-12 15,0 0-16 1,1-10-19-16,4-1-19 0,5 1 3 15,-1 2 1-15,-4 2-7 16,-2 3 13-16,-3 3 9 16,0 0 3-16,0 0 7 15,0 0 5-15,0 0 1 16,0 0-8-16,0 0-8 16,0 2-4-16,0 8-5 15,0 8 6-15,0 1 3 16,0 4-2-16,0 0-38 15,-2-1-14-15,-2-2 0 16,-4-2-17-16,2-4 23 16,-1-1 12-16,1-3 21 0,-3-3 9 15,1 0 6 1,-2-3 2-16,1 0 16 0,3-1 24 16,3-2 11-16,1-1-6 15,2 0-7-15,0 0-17 16,0 0-10-16,0 0-2 15,0 0 2-15,0 0-13 16,5 0-9-16,7 0 4 16,4 2-5-16,-1-2-52 15,0 0-94-15,-4 0-189 16</inkml:trace>
  <inkml:trace contextRef="#ctx0" brushRef="#br0" timeOffset="-28109.91">2870 11747 898 0,'0'0'43'16,"0"0"-42"-16,0 0-2 16,0 0 2-16,0 0-2 15,0 0-48-15,0 43-224 16</inkml:trace>
  <inkml:trace contextRef="#ctx0" brushRef="#br0" timeOffset="-27565.26">2966 11562 983 0,'0'0'45'15,"0"0"-43"-15,0 0 27 16,0 0 8-16,0 0-7 16,0 0-16-16,0-39 6 15,0 39-5-15,0 0-15 0,0 0-13 16,0 3-2-16,0 10 11 15,0 1 4-15,0-2 0 16,1 1-18-16,2-2 2 16,3 2-10-16,-2 0-27 15,-2-2-18-15,1 3 11 16,-3 3 15-16,0 1-13 16,0-1 27-16,0-1 10 15,0-3-23-15,-3-4 26 16,0-2 17-16,-2-2 2 15,0-1 9-15,2-2 26 16,1 0 5-16,1-1 2 16,1-1 6-16,0 0-19 0,0 0-10 15,0 0 4 1,0 0 15-16,0 0-13 0,0 0-17 16,6 0-3-16,7 0 8 15,-1 0 10-15,3 0-14 16,-5 0-10-16,-2 0 0 15,2 0-4-15,-4 8-42 16,0-3-188-16,0-1-545 16</inkml:trace>
  <inkml:trace contextRef="#ctx0" brushRef="#br0" timeOffset="-21751.65">10248 11544 420 0,'0'0'107'0,"0"0"-65"16,0 0 37-16,0 0 20 15,0 0-12-15,0 0-24 16,0 0-11-16,1-3-15 0,-1 3-6 16,3 0-9-16,0 16-14 15,2 15 15-15,-1 11 12 16,-1 4-7-16,0 6-8 15,0-5 0-15,0 1-7 16,-2-5-4-16,2-4 3 16,-1-7-6-16,1-4-3 15,0-10-1-15,-1-7-2 16,-1-7-23-16,1-4-142 16,1-8-230-16</inkml:trace>
  <inkml:trace contextRef="#ctx0" brushRef="#br0" timeOffset="-21151.1">10239 11600 791 0,'0'0'42'0,"0"0"-15"16,0 0 9-16,0 0-11 0,0 0 12 15,0 0-11-15,13-36-22 16,2 29-3-16,3 1 3 15,1 3 0-15,-2 3 5 16,-2 0 2-16,-5 0-2 16,1 3 11-16,-3 11 12 15,-3 4 0-15,-4 1-2 16,-1 2-3-16,0 0-7 16,0-1 4-16,-7-2 3 15,-2-1-10-15,3-5-10 16,2-6-7-16,2-1 0 15,2-2 0-15,0-2-18 16,0 1-57-16,12 3 9 0,9 3 36 16,1 2-19-1,-2 3-4-15,-2 3 1 0,-6-2 23 16,-2 4 25-16,-4 0 4 16,-3 1 23-16,-3 1 29 15,0 1 11-15,0-1-7 16,0-4-21-16,-8 0 12 15,-5-5 1-15,-3 0-2 16,-4-5-19-16,-3 0-17 16,0 0-10-16,2-6-14 15,5 0-69-15,14-9-83 16,2-12-289-16</inkml:trace>
  <inkml:trace contextRef="#ctx0" brushRef="#br0" timeOffset="-20287.29">10609 11467 267 0,'0'0'545'0,"0"0"-483"0,0 0-22 15,0 0 16-15,0 0-17 16,0 0-4-16,-3 0 17 16,3 0-8-16,0 0-12 15,0-6-19-15,3-2-13 16,1-1 0-16,-2 5 0 16,-2-3 0-16,0 4 2 15,0-2 0-15,0 3 0 16,0 0 4-16,0-1 1 15,0 3 1-15,0 0 3 16,0 0-6-16,0 0-3 0,0 0-2 16,0 0-4-1,0 0-2-15,0 0-5 0,1 12 7 16,5 2 3-16,0 2 2 16,-3-1-2-16,0-1-18 15,-1 0 0-15,-2-1 2 16,0 0 1-16,0-1 5 15,0 1-3-15,-9-2 0 16,-3-1-7-16,-2-2 5 16,5-2 16-16,3-3 2 15,3-2 8-15,3-1 6 16,0 1 1-16,0-1-2 0,0 0 2 16,0 0 3-1,0 0 11-15,0 0-15 0,0 0-8 16,6 0-2-16,3 0-5 15,-1 0-1-15,4 0 0 16,-5 0-1-16,5 0-34 16,3 4-45-16,2-4-103 15,3 0-146-15</inkml:trace>
  <inkml:trace contextRef="#ctx0" brushRef="#br0" timeOffset="-20102.2">10804 11560 556 0,'0'0'362'15,"0"0"-344"-15,0 0 16 16,0 0 0-16,0 0-9 16,0 0-22-16,-16 80-3 15,16-69-2-15,0-2-103 16,0-8-212-16</inkml:trace>
  <inkml:trace contextRef="#ctx0" brushRef="#br0" timeOffset="-19563.67">10804 11560 984 0,'55'-77'29'16,"-55"77"-25"-16,0 0 33 15,0 0 4-15,0 0-12 16,0 0-10-16,9-69-5 16,-9 69-8-16,0 0-6 15,0 0-5-15,0 0-1 16,0 0-4-16,3 6 3 15,0 7 5-15,2-2 1 16,1 5-3-16,3-5-30 0,-2 1-5 16,1 1 0-1,-4 0-16-15,2 2-10 0,-6 0 21 16,0-1 5-16,0-3 13 16,0 0 2-16,0-4 13 15,0-1 7-15,0-1 4 16,0 0 7-16,-7-1 23 15,-2 3-5-15,0 0-14 16,0-1-4-16,3 0-2 16,3-1-5-16,0-2 1 15,3 0 0-15,0 0-1 16,0-2 2-16,0-1 0 16,0 3 30-16,1-3 15 15,14 0 2-15,0 0 0 0,4 0-8 16,0 0-17-16,-2-3-19 15,-5 3-5-15,-1 0-2 16,-5 0-111-16,-2 0-129 16</inkml:trace>
  <inkml:trace contextRef="#ctx0" brushRef="#br0" timeOffset="-11431.96">4059 11643 150 0,'0'0'160'15,"0"0"-60"-15,0 0 19 16,0 0 1-16,0 0-15 16,0 0-34-16,0 0-37 15,0-4-24-15,0 2-2 16,0 1 12-16,-3 0-8 16,0-2 0-16,3-1-1 15,-4-1-3-15,1 1 1 16,3 1 9-16,0 1 8 15,0 0 12-15,0 2-11 16,0-2-7-16,0 2-2 0,0 0-10 16,0 0-8-16,0 0 0 15,0 22-15-15,0 8 15 16,0 12 16-16,0 1-6 16,0 0 14-16,0 0-5 15,0 0 2-15,0-7-10 16,0-2 0-16,0-7-9 15,0-7-2-15,3-6-1 16,1-9-52-16,2-5-161 16,-1-9-252-16</inkml:trace>
  <inkml:trace contextRef="#ctx0" brushRef="#br0" timeOffset="-11025.85">4049 11702 636 0,'0'0'119'0,"0"0"-102"16,0 0 20-16,0 0 19 15,0 0-18-15,0 0 5 16,49-24-1-16,-33 24-9 16,1 18-10-16,-1 9 0 0,4 5-8 15,-4 7-1-15,-4 0 12 16,1 2-13-16,-8-3 3 16,-2-3-1-16,-3-6-10 15,0-4 9-15,0-7 4 16,-3-3 3-16,-9-5-1 15,-6-2-2-15,0-2-18 16,-3-5 6-16,2-1-6 16,3 0-50-16,2 0-70 15,8-11-132-15,4-5-481 16</inkml:trace>
  <inkml:trace contextRef="#ctx0" brushRef="#br0" timeOffset="-10238.11">4307 11588 657 0,'0'0'294'0,"0"0"-211"0,0 0 3 15,0 0-22-15,0 0-40 16,0 0-23-16,0 0-1 16,18-67-7-16,-11 63 1 15,-4 1-15-15,-3 3 10 16,0 0 5-16,0 0-9 16,0 0-6-16,0 0 20 15,0 0 0-15,0 6-2 16,-6 7 3-16,2 3 7 15,1 6-7-15,0 0 2 16,0 1-4-16,1-2 2 16,1 1-4-16,1-6-46 0,0-2-34 15,0-4 9 1,0-4 0-16,0-3-8 0,0-2 18 16,0-1 61-16,0 0 4 15,-2 0 40-15,-1 2 39 16,2-2-11-16,-1 0-8 15,2 0 14-15,0 0-25 16,0 0-24-16,0 0-5 16,0 0-5-16,0 0-14 15,0 0-1-15,0 0 0 16,6 0-15-16,12 0 3 16,3 0-13-16,3-2-78 0,0-8-139 15,-9 2-294-15</inkml:trace>
  <inkml:trace contextRef="#ctx0" brushRef="#br0" timeOffset="-10066.6">4517 11692 403 0,'0'0'399'0,"0"0"-355"16,0 0 7-16,0 0-22 15,0 0-21-15,0 0-8 16,-13 29-53-16,10-27-216 0</inkml:trace>
  <inkml:trace contextRef="#ctx0" brushRef="#br0" timeOffset="-9522.82">4616 11540 304 0,'0'0'475'15,"0"0"-441"-15,0 0 11 0,0 0-5 16,0 0-16-16,0 0 0 15,7-71 10-15,-7 71 1 16,0 0-10-16,0 0 2 16,0 0-7-16,0 0-19 15,0 0-1-15,0 6-8 16,0 4 8-16,0 4 1 16,0-3-1-16,5 2-2 15,3 1-44-15,0-3-5 16,-2 2-25-16,0-2-17 15,0-3 21-15,-4 3 3 16,-2-3 45-16,0 2 7 16,0 0 5-16,-8 1 12 15,-4 1 36-15,-1 0 24 16,-1 1-12-16,2-2-11 0,2-3-10 16,5 0-1-16,2-8-16 15,3 2-10-15,0-2 1 16,0 0 13-16,6 0 35 15,9 0-13-15,8-4 22 16,-1-4-33-16,0 2-17 16,-8 4-8-16,-1 2-2 15,-5 0-48-15,-2 6-93 16,-2 3-255-16</inkml:trace>
  <inkml:trace contextRef="#ctx0" brushRef="#br0" timeOffset="-2238.4">8220 11546 22 0,'0'0'231'0,"0"0"-183"16,0 0 31-16,0 0-36 16,0 0-26-16,0 0 10 15,0 0 0-15,0-3 6 16,-1-1 18-16,-1-1-13 15,1 1-11-15,-1-2-10 16,2 2 14-16,0 0-1 16,0 2 14-16,0-2-14 15,0 1-6-15,0-1 2 16,0 1-19-16,0 2 12 16,0-1 8-16,0 1 3 15,0 1 9-15,0 0-10 0,0 0-1 16,0 5-15-16,0 13-12 15,0 7 8-15,0 6 16 16,0 2-7-16,0-1 14 16,0-1-5-16,0-1-1 15,0-6-12-15,0-2-10 16,0-5-3-16,0-5-1 16,0-3-1-16,0-3-36 15,0-6-125-15,0 0-232 16</inkml:trace>
  <inkml:trace contextRef="#ctx0" brushRef="#br0" timeOffset="-1912.41">8229 11479 560 0,'0'0'143'16,"0"0"-45"-16,0 0 0 0,0 0-38 15,0 0-26-15,0 0 13 16,45-1-10-16,-27 1-24 15,0 0-10-15,-3 0-3 16,-2 0-11-16,-1 0-109 16,-3 2-26-16,-2 4-136 15,-5 1-252-15</inkml:trace>
  <inkml:trace contextRef="#ctx0" brushRef="#br0" timeOffset="-1695.28">8250 11678 579 0,'0'0'180'0,"0"0"-126"16,0 0 25-16,0 0-13 15,0 0-31-15,0 0-26 16,72-7-9-16,-59 5-6 15,-4 2-76-15,-1 0-73 16,-5 0-150-16</inkml:trace>
  <inkml:trace contextRef="#ctx0" brushRef="#br0" timeOffset="-1502.29">8250 11856 635 0,'0'0'102'0,"0"0"-18"16,0 0 19-16,0 0-29 15,0 0-46-15,0 0-13 16,58 0-14-16,-41 0-1 16,-3 0-83-16,-3 0-291 15</inkml:trace>
  <inkml:trace contextRef="#ctx0" brushRef="#br0" timeOffset="-754.92">8543 11423 502 0,'0'0'511'0,"0"0"-511"15,0 0-12-15,0 0 12 16,0 0 16-16,0 0-16 15,23-51-6-15,-11 43 0 0,-6 0-15 16,-1 7 6-16,-5 0 9 16,0 1 6-16,0 0 4 15,0 0 3-15,0 0 13 16,0 0 5-16,0 0-3 16,0 2-6-16,-2 8-14 15,1 5-1-15,1 1-1 16,0 1-5-16,3-1-7 15,9-2-58-15,1 0-6 16,-4-4-28-16,2-5-53 16,-4 0 35-16,-6-3-4 15,-1 3 38-15,0 1 88 16,-5-1 37-16,-9 0 92 0,-2 3-9 16,1-3 10-1,1 1-2-15,5-3-26 0,6 0-24 16,3-3-36-16,0 0-23 15,0 0-10-15,0 0 7 16,0 3-13-16,8-3-1 16,10 0-2-16,-1 0-6 15,2 0-29-15,0 0-65 16,-4-6-121-16,3 0-401 16</inkml:trace>
  <inkml:trace contextRef="#ctx0" brushRef="#br0" timeOffset="-593.8">8786 11529 748 0,'0'0'280'0,"0"0"-280"15,0 0-12-15,0 0-18 16,0 0-91-16,0 0-210 15</inkml:trace>
  <inkml:trace contextRef="#ctx0" brushRef="#br0" timeOffset="-63.23">8894 11362 902 0,'0'0'36'16,"0"0"-26"-16,0 0 57 15,0 0-29-15,0 0-7 16,0 0 4-16,2-41-14 16,-2 41-13-16,0 0-8 15,0 0 0-15,0 0-1 16,0 0 2-16,0 5-1 15,0 6 0-15,3-2 0 16,0 1 0-16,3 0 0 0,3 2-22 16,-2-1-1-1,1 1-22-15,-2 1-9 0,0-2-16 16,-2-1-1-16,-1-1 12 16,-1 1-12-16,-2-2 27 15,0 1 5-15,0 2 39 16,0-2 1-16,-9 0 13 15,6-3 13-15,-3-2 13 16,3 0-3-16,0-2 12 16,0-2-7-16,3 1 4 15,-2-1 1-15,2 0-12 16,0 0-8-16,0 0 8 0,0 0-3 16,0 0 7-1,0 0-3-15,0 0-9 0,9 0-3 16,-1 0-6-16,5 0-9 15,-4 0-9-15,-1 0-10 16,-1 0-103-16,-4 0-247 16</inkml:trace>
  <inkml:trace contextRef="#ctx0" brushRef="#br0" timeOffset="544.47">8862 11417 630 0,'0'0'169'15,"0"0"-61"-15,0 0 39 16,0 0-43-16,0 0-17 16,0 0-12-16,10-20-35 15,-1 8-34-15,3-1-6 16,-3 0-4-16,2 5-58 15,-4-1-112-15,-4 1-344 16</inkml:trace>
  <inkml:trace contextRef="#ctx0" brushRef="#br0" timeOffset="11458.04">4101 12257 206 0,'0'0'366'0,"0"0"-356"16,0 0 8-16,0 0 19 15,0 0 18-15,0 0 14 0,0 0-31 16,9-8-14-16,-9 8 3 16,0 0 5-16,0 0-12 15,0 13-8-15,-6 11 4 16,-3 10 35-16,-3 5 6 16,-3 2-21-16,0 0 2 15,0-2-4-15,2-4-3 16,-2-6-20-16,6-5-11 15,1-4 2-15,4-5-2 16,1-7-6-16,3-5-65 16,0-3-140-16,3-6-145 15</inkml:trace>
  <inkml:trace contextRef="#ctx0" brushRef="#br0" timeOffset="11732.39">4109 12214 623 0,'0'0'51'16,"0"0"-27"-16,0 0 65 15,0 0-17-15,0 0-19 16,0 0-9-16,61 146-2 15,-54-110-4-15,-3 1-14 0,1-6-5 16,1-4-10-16,0-6-8 16,-1-5-2-16,-1-7-3 15,0-5-69-15,-1-4-152 16,0 0-312-16</inkml:trace>
  <inkml:trace contextRef="#ctx0" brushRef="#br0" timeOffset="11923.33">4079 12488 551 0,'0'0'284'0,"0"0"-236"0,0 0 32 15,0 0-48-15,0 0-20 16,0 0-10-16,65-28-2 15,-47 27-64-15,-2 1-231 16</inkml:trace>
  <inkml:trace contextRef="#ctx0" brushRef="#br0" timeOffset="12717.14">4366 12194 733 0,'0'0'140'0,"0"0"-39"0,0 0 4 16,0 0-54-16,0 0-21 15,0 0-30-15,0 5-3 16,0 7 2-16,0 3 1 16,0 0 0-16,0-1-39 15,2-3-113-15,1-4-198 16</inkml:trace>
  <inkml:trace contextRef="#ctx0" brushRef="#br0" timeOffset="12933.78">4484 12296 755 0,'0'0'14'0,"0"0"-11"16,0 0 1-16,0 0 13 15,0 0-17-15,0 0-45 16,8 40-127-16,-4-40-388 16</inkml:trace>
  <inkml:trace contextRef="#ctx0" brushRef="#br0" timeOffset="13370.98">4616 12161 185 0,'0'0'702'0,"0"0"-693"15,0 0-3-15,0 0 3 0,0 0-4 16,0 0-5-16,25-12-5 16,-10 12 4-16,3 0 0 15,-3 0-6-15,1 2 4 16,-5 7 3-16,-4-2-1 16,-5 4 2-16,-2-2-1 15,0 1 3-15,0 2 3 16,-11-1 11-16,-1 1-1 15,2-3-5-15,2 1 2 16,4-3-4-16,2-3-5 16,2 0-1-16,0-1-3 15,0-1 1-15,17-1 13 16,7-1-14-16,4 0-14 0,2 0-88 16,-8-3-307-16</inkml:trace>
  <inkml:trace contextRef="#ctx0" brushRef="#br0" timeOffset="16917.26">12157 12212 463 0,'0'0'117'0,"0"0"-23"0,0 0 8 15,0 0-24-15,0 0-23 16,0 0-11-16,0 0-5 15,0 0-16-15,0 6-12 16,5 13 29-16,1 8-2 16,-3 2 0-16,-2 7-10 15,1 0-5-15,-2 1-2 16,3 0-14-16,-3-5 0 16,0-1-4-16,0-4-2 15,0-5 0-15,6-3-1 16,-3-5-15-16,3-5-87 15,0-9-169-15,1 0-490 0</inkml:trace>
  <inkml:trace contextRef="#ctx0" brushRef="#br0" timeOffset="17628.08">12212 12233 562 0,'0'0'172'16,"0"0"-102"-16,0 0 38 15,0 0-17-15,0 0-43 16,0 0-24-16,0-12-14 16,3 8-5-16,5 1-5 15,-3 0-2-15,-1 2 1 16,-2 1 0-16,-2 0 0 16,3-1 1-16,1 1 0 15,3 0 0-15,2 0 3 16,-1 0 5-16,2 0 16 15,-2 5-16-15,-4 7 12 16,-1 0-4-16,-1 4 12 0,-2 2-6 16,0-1-3-16,0 0 0 15,0-3-8-15,-2-5-6 16,-1-2-5-16,0-6 0 16,3-1-5-16,0 0-24 15,0 0-18-15,0 0-30 16,11 0 17-16,5 0 11 15,1-2-13-15,-1 0 33 16,-3 2 24-16,-1 0 5 16,0 0 2-16,-1 2 2 15,0 9 4-15,-1 2-3 16,-1 0-5-16,-2 1 3 16,-3 2-1-16,-1-1 7 0,-3-2 19 15,0-3 2-15,0-2-1 16,0-2 7-16,-11 0 11 15,-3-1 8-15,-5-2-9 16,1 1 0-16,-2-1-15 16,5-1-23-16,4 1-7 15,3-3-1-15,5 0-6 16,3 0-80-16,12-5-126 16,18-15-474-16</inkml:trace>
  <inkml:trace contextRef="#ctx0" brushRef="#br0" timeOffset="19027.34">12439 12026 125 0,'0'0'44'16,"0"0"22"-16,0 0-14 15,0 0-2-15,0 0 2 16,0 0-5-16,0 3-9 0,0-3-17 15,0 0 1 1,0 0 13-16,0 0 14 0,0 0-20 16,0 0-4-16,0 0-3 15,0 0-8-15,0 3-1 16,0-3 6-16,0 0 3 16,0 0 3-16,0 0 7 15,0 0 5-15,0 0-17 16,0 0-1-16,0 0 0 15,0 0-9-15,0 0-6 16,0 0 10-16,0 9 1 16,2 5-6-16,-1 4 27 15,1 2-10-15,-1-1-1 16,1-1-14-16,-1-1 12 16,2-6-19-16,-1-2-4 0,7-3-8 15,0-6-151 1,0 0-233-16</inkml:trace>
  <inkml:trace contextRef="#ctx0" brushRef="#br0" timeOffset="19250.16">12612 12147 582 0,'0'0'278'0,"0"0"-267"16,0 0 32-16,0 0-2 15,0 0-17-15,0 0-13 16,-10 60-9-16,10-46-2 16,0-3-25-16,0-9-218 15</inkml:trace>
  <inkml:trace contextRef="#ctx0" brushRef="#br0" timeOffset="19663.3">12738 11986 595 0,'0'0'265'15,"0"0"-261"-15,0 0 3 16,0 0 19-16,0 0-26 16,0 0-1-16,49-19 0 15,-27 19-2-15,-2 0 0 16,-7 8 3-16,-4 4-6 0,-6 2 2 15,-3 0 3-15,0 0 1 16,0 1 4-16,-9 2 16 16,-3-5 12-16,-1 1 16 15,4-5 9-15,4-4-33 16,4 1-16-16,1-3-7 16,0 3 2-16,0-1-3 15,0 0 4-15,9 0-4 16,7-2-21-16,4-2-128 15,4 0-423-15</inkml:trace>
  <inkml:trace contextRef="#ctx0" brushRef="#br0" timeOffset="24014.91">5797 12214 141 0,'0'0'214'0,"0"0"-107"16,0 0 17-16,0 0-6 15,0 0 1-15,0 0-35 16,0 0-6-16,2-5-12 0,-2 5-15 16,0 0-16-1,0 0-2-15,0 0-11 0,0 0-5 16,0 15-15-16,0 12 7 15,0 9 27-15,0 4-11 16,-2 2-6-16,-2 1-2 16,1-4-2-16,0-3-9 15,3-8-4-15,0-8-2 16,0-7-5-16,0-7-47 16,3-6-88-16,9-7-112 15,3-19-447-15</inkml:trace>
  <inkml:trace contextRef="#ctx0" brushRef="#br0" timeOffset="24336.48">5799 12243 546 0,'0'0'62'16,"0"0"-5"-16,0 0-8 16,0 0 15-16,0 0-6 15,0 0-18-15,70 8-1 16,-46 14-14-16,0 4-9 16,-5 4 2-16,-4 3 3 0,-5-2-9 15,-7 1 9-15,-3-4-7 16,0-4 7-16,0-4 5 15,-1-5-10-15,-14-5-3 16,0-2 1-16,-4-3-14 16,-2-5-47-16,6 0-152 15,6-13-227-15</inkml:trace>
  <inkml:trace contextRef="#ctx0" brushRef="#br0" timeOffset="24957.83">6088 12054 777 0,'0'0'125'0,"0"0"-36"16,0 0 9-16,0 0-55 15,0 0-43-15,0 0 0 16,6 43 2-16,-1-22-2 16,-1-1-14-16,2-4-129 15,1-4-145-15</inkml:trace>
  <inkml:trace contextRef="#ctx0" brushRef="#br0" timeOffset="25171.73">6215 12166 407 0,'0'0'393'16,"0"0"-391"-16,0 0 1 15,0 0-1-15,0 0-2 16,0 0-44-16,-12 94-145 15,12-94-303-15</inkml:trace>
  <inkml:trace contextRef="#ctx0" brushRef="#br0" timeOffset="25695.47">6288 12048 588 0,'0'0'186'0,"0"0"-127"15,0 0 8-15,0 0-16 16,0 0-11-16,0 0-24 16,12-9-11-16,-5 5-5 15,1 1 0-15,0 3 3 16,-1 0 9-16,-3 0 18 16,1 0 7-16,-1 9-13 15,-1 2 2-15,-1 2 1 16,-2 1-1-16,0-2-13 15,0 0-5-15,0-4-5 16,0-1-3-16,0-3 0 0,0-1-34 16,0 2-35-16,4-1 6 15,8 2 14-15,2 2 15 16,-1 1 9-16,-4 0 23 16,-3 0 2-16,-3-2 0 15,-3 0 26-15,0 0 37 16,0 0-15-16,-12 0 2 15,-6 0-32-15,0-1-18 16,3-2-53-16,6-4-173 16,9 0-416-16</inkml:trace>
  <inkml:trace contextRef="#ctx0" brushRef="#br0" timeOffset="32182.02">2513 12428 181 0,'0'0'209'15,"0"0"-133"-15,0 0-5 16,0 0-6-16,0 0 11 16,0 0 21-16,0 0-55 15,-7-25 22-15,7 25-7 16,0 0-10-16,-1 0-5 15,1 0-5-15,-2 0-3 16,1 0-15-16,-2 9-11 16,-2 14-5-16,-1 10 20 15,0 3 22-15,-4-1-8 16,4-3-8-16,1-3-4 0,2-6-11 16,2-3-6-1,1-1-6-15,-2-7-1 0,2-4-2 16,-1-6-20-16,1-2-115 15,0-2-127-15,0-18-254 16</inkml:trace>
  <inkml:trace contextRef="#ctx0" brushRef="#br0" timeOffset="32488.88">2509 12346 614 0,'0'0'106'0,"0"0"-14"15,0 0 23-15,0 0-13 16,0 0-52-16,0 0-32 15,24 5-4-15,-3-3 6 16,1-1-8-16,-2-1-5 16,-1 1-7-16,-4 1-10 15,-2 0-40-15,-7 1-59 16,-3 4-77-16,-3 2-141 16,0 1-141-16</inkml:trace>
  <inkml:trace contextRef="#ctx0" brushRef="#br0" timeOffset="32668.52">2518 12546 18 0,'0'0'557'0,"0"0"-482"16,0 0 57-16,0 0 18 16,0 0-66-16,0 0-64 15,18 0-4-15,-2 0-2 16,-2 0-14-16,5 0-88 15,-7 0-144-15,-3 0-267 16</inkml:trace>
  <inkml:trace contextRef="#ctx0" brushRef="#br0" timeOffset="32855.42">2533 12694 531 0,'0'0'189'0,"0"0"-113"16,0 0-4-16,0 0-42 16,0 0 12-16,0 0 3 15,40 6-33-15,-23-2-12 16,3-1-42-16,0-3-284 0</inkml:trace>
  <inkml:trace contextRef="#ctx0" brushRef="#br0" timeOffset="33846.14">2906 12289 280 0,'0'0'108'16,"0"0"-9"-16,0 0 15 15,0 0 0-15,0 0-17 16,0 0-14-16,-3-9-4 16,3 9-5-16,0 0-11 15,0 0-17-15,0 0-14 16,0 0-9-16,0 0-15 0,0 0-8 15,0 13-7 1,0 4 7-16,0 0 2 0,0 2-1 16,0-3-1-16,0 0-48 15,3-5-114-15,6-7-202 16</inkml:trace>
  <inkml:trace contextRef="#ctx0" brushRef="#br0" timeOffset="34062.21">3049 12354 885 0,'0'0'43'0,"0"0"-39"15,0 0 30 1,0 0 18-16,0 0-51 0,0 0-1 15,-16 86-39-15,16-83-121 16,13-3-373-16</inkml:trace>
  <inkml:trace contextRef="#ctx0" brushRef="#br0" timeOffset="34550.78">3167 12255 783 0,'0'0'119'15,"0"0"-96"-15,0 0 56 16,0 0-45-16,0 0-17 15,0 0-3-15,3-15-14 16,6 13-3-16,3 2 1 16,1 0 2-16,2 0 5 15,2 0 4-15,-3 8 5 16,-3-1-7-16,-2 1 0 0,-1 0-4 16,-7 1-3-1,-1-1-5-15,0 0 3 0,0 4 0 16,-3-1 4-16,-6 2 2 15,-2 0 3-15,0-1-6 16,-1 1 3-16,4-3-2 16,2-2-1-16,2-3 0 15,4-3-1-15,0 1 0 16,0-1-3-16,0 0 3 16,0-1 9-16,7-1-1 15,4 1-1-15,-1 0-2 16,3 1-5-16,1-1-4 15,4 1-29-15,-8 1-162 16,1-2-460-16</inkml:trace>
  <inkml:trace contextRef="#ctx0" brushRef="#br0" timeOffset="40078.82">6152 11519 357 0,'0'0'208'0,"0"0"-150"0,0 0-5 16,0 0-7-16,0 0 28 16,0 0-8-16,0 0-19 15,-28 27-19-15,25-5-7 16,1 3-11-16,2 2-6 15,0-1 0-15,8-3-4 16,7 0-10-16,4-4-9 16,2-5-21-16,2-9 2 15,2-5 3-15,2 0-3 16,3-21 18-16,-2-6-15 16,-4-8 25-16,-9 0-3 0,-8-1 13 15,-7 6 5-15,0 3 10 16,-7 8 25-16,-8 6 7 15,-6 12-9-15,-1 1-38 16,-4 11-33-16,-2 18-40 16,1 2-145-16,9-2-264 15</inkml:trace>
  <inkml:trace contextRef="#ctx0" brushRef="#br0" timeOffset="41210.6">12284 11462 323 0,'0'0'214'0,"0"0"-136"15,0 0 2-15,0 0-18 16,0 0-3-16,0 0-28 15,-61 62-15-15,59-33-10 16,2-2 2-16,5-4-8 16,17-7-1-16,10-7-5 15,2-9 0-15,6 0 4 16,-1-13 0-16,3-11 2 16,-8-3 2-16,-7-3-2 15,-12 3 2-15,-9 2-2 0,-6 5 1 16,0 2 5-1,-13 8-1-15,-10 4-2 0,-5 6-3 16,-2 0-24-16,4 15-62 16,3 3-54-16,11-1-134 15</inkml:trace>
  <inkml:trace contextRef="#ctx0" brushRef="#br0" timeOffset="41949.49">14227 11544 856 0,'0'0'14'16,"0"0"-13"-16,0 0-1 15,0 0-2-15,0 0-28 16,0 0-55-16,15 215 48 16,28-210 9-16,5-5 28 15,8-10 5-15,3-15-3 0,-6-10 0 16,-11-4 16-16,-15 0-9 16,-14 2 9-1,-13 2 28-15,0 8 29 0,-10 6-13 16,-12 8-16-16,-3 9-9 15,-6 4-37-15,-2 8-36 16,3 15-56-16,8 7-97 16,13-2-112-16</inkml:trace>
  <inkml:trace contextRef="#ctx0" brushRef="#br0" timeOffset="42563.98">15881 11529 652 0,'0'0'119'0,"0"0"-119"15,0 0 5-15,0 0-5 0,0 0 0 16,0 0-23-16,64 180-24 16,-23-168 23-16,8-11 11 15,0-1-6-15,2-8-24 16,-1-18 4-16,-6-3 15 16,-10-7 24-16,-12 4 20 15,-15-2-17-15,-7 3-3 16,-8 9 0-16,-20 11 19 15,-7 10-5-15,-8 1-14 16,3 12-101-16,4 14-151 16</inkml:trace>
  <inkml:trace contextRef="#ctx0" brushRef="#br0" timeOffset="43262.23">18334 11492 607 0,'0'0'35'0,"0"0"-29"15,0 0 17-15,0 0-17 16,0 0-1-16,0 0-5 16,13 202-3-16,11-192 3 15,0-9 3-15,5-1 24 16,0-11-5-16,0-12 1 15,-4-6-23-15,-10-4 0 0,-8 0 0 16,-7 4 5 0,0 6 10-16,-16 6 28 0,-8 10-5 15,-5 7-23-15,-3 0-15 16,-1 16-38-16,7 9-46 16,9 2-75-16,11-2-335 15</inkml:trace>
  <inkml:trace contextRef="#ctx0" brushRef="#br0" timeOffset="43865.71">20014 11609 205 0,'0'0'640'0,"0"0"-626"15,0 0-12-15,0 0-2 16,0 0-43-16,0 0-30 16,-5 145-19-16,49-131 34 15,6-7 15-15,5-7-14 16,1 0-42-16,-4-11-47 16,-8-9-104-16</inkml:trace>
  <inkml:trace contextRef="#ctx0" brushRef="#br0" timeOffset="43961.53">20365 11642 325 0,'0'0'167'15,"0"0"-6"-15,0 0-65 0,0 0-35 16,0 0-61-16,0 0-2 16,-282-30-59-16,259 50-115 15</inkml:trace>
  <inkml:trace contextRef="#ctx0" brushRef="#br0" timeOffset="45037.32">21885 11576 574 0,'0'0'81'16,"0"0"-29"-16,0 0-2 15,0 0-15-15,0 0-6 16,0 0-12-16,-76 70 6 16,76-52-5-16,0-3-15 15,4-2-3-15,17-4-6 0,7-8-1 16,7-1-2-16,5-1 4 15,2-15 5-15,-5-4-7 16,-6-3 2-16,-8-4 3 16,-11 0 2-16,-8 1 9 15,-4 7 14-15,-3 2 7 16,-17 10 24-16,-12 5-27 16,-7 2-27-16,-1 0-3 15,-2 16 1-15,8 5-53 16,14 4-93-16,13-1-252 15</inkml:trace>
  <inkml:trace contextRef="#ctx0" brushRef="#br0" timeOffset="45897.54">23998 11646 861 0,'0'0'70'0,"0"0"-70"16,0 0-2-16,0 0-8 16,0 0-19-16,0 0-14 15,-81 136 3-15,93-116 32 16,15-7 0-16,8-7 2 0,10-6-8 15,6 0-33 1,0-20-3-16,-8-6 50 0,-13-1 54 16,-12 1 54-16,-12-2-56 15,-6 6 17-15,-15 4-11 16,-21 7-32-16,-13 8-26 16,-5 3-35-16,2 7-19 15,13 15-43-15,15 3-251 16</inkml:trace>
  <inkml:trace contextRef="#ctx0" brushRef="#br0" timeOffset="107244.84">31739 11940 199 0,'0'0'203'0,"0"0"-203"15,0 0-19-15,0 0 19 16,0 0 31-16,0 0-4 16,3 0 4-16,-2 0 16 15,-1 0-19-15,0 0-7 16,0 0 10-16,0 0-22 16,0 0-9-16,-3 0-44 15,-2 0-25-15,0 0 26 16,4 0 24-16,1 0 14 15,0 0-7-15,0 0-9 16,0 0 21-16,0 0 5 0,0 0 31 16,0 0 19-1,0 0-21-15,0 0 12 0,1 0-22 16,4 0-12-16,2 0 0 16,-2 0 2-16,1 2-4 15,3 0 0-15,2 1 11 16,4 0 13-16,0-1-10 15,2-2-7-15,1 0-1 16,-2 0-5-16,5 0 8 16,0 0-7-16,-2 0-1 15,1 0-1-15,-1 0-3 16,-3 0-1-16,2 0-2 16,-1 0 7-16,2 0 1 15,2 0-9-15,2 0-2 0,2 0 0 16,-1 0-1-16,-5 3 1 15,0-2-1-15,-2 2 0 16,-7-2 0-16,-1 3 0 16,1-2 0-16,-3-1 2 15,2 2-1-15,0-3-1 16,2 0 1-16,1 2 1 16,3-1-1-16,0 2 3 15,5 0-1-15,-2 0-2 16,1 0 0-16,-1-1 0 15,-3 0-1-15,-2-1 0 16,2 0 1-16,-3-1-1 16,3 2 0-16,-3-1 1 0,1-1-1 15,1 3 0 1,-2-2 0-16,3 2 0 0,0 0-1 16,2 0 1-16,3 0 1 15,-4-1-1-15,2 0-1 16,-3 0 1-16,0 0 0 15,-3-2 0-15,-1 0 0 16,2 0-1-16,-1 1 1 16,3-1 0-16,-3 0-5 15,-1 0-2-15,0 0-8 16,-2 0 3-16,-1 0 4 16,3 0 0-16,0 0 2 0,-1 0 2 15,4 2-1-15,-4-1 0 16,2-1-2-16,0 0-17 15,-1 0-16-15,0 0 12 16,1 3 9-16,0 0 1 16,0-2-21-16,2 2-14 15,3 0 4-15,0-2 21 16,1 1-29-16,1-1-34 16,-4 1 14-16,1-2 13 15,-4 0 48-15,2 0 14 16,-4 0 2-16,-1 0 10 15,0 0 2-15,-2-2-7 16,1-1 8-16,-2 1-4 0,3 2 25 16,1 0 32-16,4 0-16 15,1 0-18-15,0 0-28 16,-1 0-4-16,3-2-153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48:25.829"/>
    </inkml:context>
    <inkml:brush xml:id="br0">
      <inkml:brushProperty name="width" value="0.05292" units="cm"/>
      <inkml:brushProperty name="height" value="0.05292" units="cm"/>
      <inkml:brushProperty name="color" value="#FF0000"/>
    </inkml:brush>
  </inkml:definitions>
  <inkml:trace contextRef="#ctx0" brushRef="#br0">3710 13220 400 0,'0'0'159'16,"0"0"-133"-16,0 0 20 15,0 0-46-15,0 0-58 16,0 0-78-16,0-7-3 16,-1 7-8-16,-1 0 14 15</inkml:trace>
  <inkml:trace contextRef="#ctx0" brushRef="#br0" timeOffset="874.65">3710 13220 19 0,'-6'-3'120'16,"6"3"27"-16,0 0 21 15,0 0-36-15,0 0-31 0,0 0-26 16,0 0-7-16,0 0-5 15,0 0-26-15,0 0 14 16,0 0-14-16,0 0-9 16,0 0 17-16,0 0-20 15,0 0 1-15,0 0 6 16,0 0-13-16,0 0 16 16,0 0-15-16,0 0-6 15,0 0 9-15,0 0-21 16,0 0 4-16,0 0-6 15,0 7-8-15,0 12 8 16,-3 8 2-16,-1 6-1 16,-4 3 27-16,2-1-25 15,-4-1 6-15,4-1-4 0,0-5 2 16,-2-3-4-16,1-3 6 16,1-7-9-16,3-3 17 15,0-6-15-15,3-3 1 16,0-3 1-16,0 0 2 15,-3 0 6-15,3 0 0 16,0-1-6-16,0-12 4 16,0-3-10-16,0 0 0 15,0-2-2-15,0-3-4 16,6 3 3-16,2-2-3 16,0-1-7-16,0 3 11 0,1 0-14 15,0 1 9 1,1 2 3-16,1 2-12 0,-1 3 10 15,-1 0 6-15,0 6 0 16,-3 1-8-16,3 3 5 16,-2 0 3-16,2 0-1 15,-1 12-7-15,-1 7 7 16,-1 3 1-16,-6 4 0 16,0 5 8-16,0-1-8 15,0-1 7-15,-10-2 16 16,2-7-19-16,-1-1 22 15,3-7-13-15,2-4-11 16,-2-3 14-16,6-5-13 16,-3 0 2-16,3 0 10 0,0 0-15 15,0-11 3-15,0-5-3 16,0-3-26-16,0-1 16 16,12-2-28-16,0 1 12 15,0 2-2-15,3-1-14 16,-3 4 11-16,1-2-5 15,-1 4 1-15,-1-1 21 16,2 6-7-16,-4 3 12 16,-3 2 5-16,4 2 6 15,-4 2-2-15,0 0 0 16,-1 0 1-16,-1 9 7 16,-2 7-4-16,-2 5 19 15,0 1 25-15,0 1-16 0,-3-1 10 16,-5-1-8-16,4-3-26 15,-1-4 5-15,2-4-13 16,0-6 0-16,3-4-24 16,0 0-172-16,0 0-356 15</inkml:trace>
  <inkml:trace contextRef="#ctx0" brushRef="#br0" timeOffset="1670.2">3982 13587 217 0,'0'0'311'16,"0"0"-253"-16,0 0 77 0,0 0-13 15,0 0-69-15,0 0 8 16,0 0 14-16,0 0-34 16,0 0 6-16,0-4-16 15,8-5-24-15,3-4 8 16,3-2-15-16,-1-1 0 15,-1 2 1-15,-3 2 6 16,-2 2-6-16,-4 3-1 16,0 0 1-16,-3 3 6 15,2 0-5-15,-2 1 9 16,0 3 18-16,0 0-23 16,0 0 12-16,0 0-12 15,0 0-4-15,0 0 7 0,0 3-9 16,0 12 0-1,-8 4 1-15,-2 4 5 0,2-1 6 16,-1 0 2-16,3-4-5 16,-1-2 4-16,1 1-12 15,3-4-1-15,0-2 0 16,0-2-7-16,3-4-33 16,0-5-152-16,0 0-324 15</inkml:trace>
  <inkml:trace contextRef="#ctx0" brushRef="#br0" timeOffset="2360.1">4198 13352 172 0,'0'0'626'16,"0"0"-549"-16,0 0 62 15,0 0-15-15,0 0-69 16,0 0-20-16,0 0 15 16,10 0-34-16,4-3 15 15,5 1 2-15,-1-1-32 16,0 3 7-16,-3 0-8 15,0 0-16-15,-3 0-30 0,-2 0-72 16,1 1-123-16,-8 7-146 16</inkml:trace>
  <inkml:trace contextRef="#ctx0" brushRef="#br0" timeOffset="2570.05">4217 13476 675 0,'0'0'120'15,"0"0"-24"-15,0 0 38 0,0 0-72 16,0 0-11-16,0 0-14 16,52 2-22-16,-38-2-15 15,4 0-36-15,-2 0-111 16,2 0-297-16</inkml:trace>
  <inkml:trace contextRef="#ctx0" brushRef="#br0" timeOffset="3311.12">4608 13141 195 0,'0'0'161'0,"0"0"-95"15,0 0 39-15,0 0-36 16,0 0-14-16,0 0-9 16,3-13 14-16,-3 13 16 15,0 0-19-15,0 0 9 0,0 0-12 16,0 0-13-16,0 0-19 15,0 13-16-15,0 11-5 16,-13 9 35-16,-2 4-15 16,-3 0 4-16,4 0-14 15,-2-6 5-15,7-4 1 16,0-4-13-16,2-5 3 16,4-5 8-16,0-8-14 15,3 1 17-15,0-6-17 16,0 0 0-16,0 0 16 15,0 0-16-15,6 0 15 16,4 0-1-16,1 0-7 0,-1-3 4 16,0 0-12-1,1 0-3-15,-2 3 0 0,0-2-40 16,0 2-2-16,-2 0-36 16,2 0-12-16,-3 0-10 15,2 0-95-15,-2-2-259 16</inkml:trace>
  <inkml:trace contextRef="#ctx0" brushRef="#br0" timeOffset="3530.18">4695 13312 685 0,'0'0'115'0,"0"0"-7"15,0 0 17-15,0 0-24 16,0 0-7-16,-33 105-45 16,21-71-1-16,0-4-32 15,2 0-16-15,4-3-1 16,3-7-150-16,3-9-532 16</inkml:trace>
  <inkml:trace contextRef="#ctx0" brushRef="#br0" timeOffset="3941.35">4904 13555 900 0,'0'0'27'0,"0"0"-4"15,0 0 101-15,0 0-51 16,-27 94-27-16,15-65-19 16,1-6-15-16,3-4-12 15,0-4-21-15,5-4-104 16,3-9-219-16</inkml:trace>
  <inkml:trace contextRef="#ctx0" brushRef="#br0" timeOffset="4841.5">5151 13255 478 0,'0'0'69'0,"0"0"43"16,0 0 9-16,0 0-58 16,0 0-27-16,0 0 5 15,24-4-9-15,-24 21-24 16,0 9 45-16,0 3 10 15,0 4-2-15,-7 3-9 16,-8 1-16-16,4-4-2 16,-1-7 3-16,-1-4-21 0,7-7 6 15,0-5-22 1,4-5 0-16,2-2 2 0,0-3 5 16,0 0-1-16,0 0-6 15,0-8-7-15,0-9-24 16,8-4-9-16,10-2-3 15,0-2 12-15,1-3-43 16,-2 6 37-16,-1 2-6 16,-4 5 20-16,3 3 16 15,-6 2-3-15,0 4 10 16,-3 4 4-16,-2 2 1 16,2 0 4-16,-1 0-2 15,-2 13-3-15,0 6 14 0,-3 1 8 16,0 4 28-16,0-2-7 15,-3-3-27-15,-8-1 26 16,1-6-16-16,5-2-19 16,1-5 15-16,2-4-16 15,2-1-7-15,0 0 11 16,0 0-13-16,0-10-2 16,6-11-35-16,9-3-27 15,5 1 25-15,2-2-24 16,2 1-8-16,-2 6-2 15,-2 0 6-15,-1 3 28 16,-1 5 20-16,0 2 18 0,-6 5 7 16,1 3 0-1,-5 0 25-15,-4 0 26 0,-1 9-8 16,-3 7 5-16,0 3 33 16,0 1-29-16,0 1 4 15,-9-1-31-15,0-2-13 16,-1-1-17-16,2-4-2 15,1-5-28-15,2-4-209 16</inkml:trace>
  <inkml:trace contextRef="#ctx0" brushRef="#br0" timeOffset="5697.5">5526 13471 415 0,'0'0'168'0,"0"0"-81"15,0 0 71-15,0 0-70 16,0 0-20-16,0 0 2 16,0 0-38-16,0 0-13 15,0-4-4-15,4-1-6 0,4-1-8 16,-1 1 7-1,2 1-6-15,0 2 11 0,-3-1-9 16,3 1 9-16,-1 0 13 16,-1 2-15-16,-1 0 18 15,-2 0-14-15,1 0-12 16,-1 4 11-16,-4 5-14 16,0 6 6-16,0-1 17 15,-1 0-3-15,-8 0 12 16,1-4-12-16,0-3-15 15,3-1 14-15,-1-1-19 16,3-3 0-16,0 0-2 0,3-2-10 16,0 0-14-1,0 3-24-15,0-2-27 0,0 4 15 16,9-2 23-16,0 5-29 16,4 0 53-16,-1 1-1 15,-3 1 14-15,0 1 2 16,-1-1 0-16,-5 0 4 15,0-2 3-15,-2-2 24 16,-1-1 29-16,0 0-12 16,0-2 16-16,-3 0 1 15,-12-1-12-15,-1 2 3 16,-6-1-44-16,0 0-6 16,0-1-6-16,3-1-4 15,8-1-20-15,7 0-42 16,4 0-100-16,1-10-407 0</inkml:trace>
  <inkml:trace contextRef="#ctx0" brushRef="#br0" timeOffset="6456.27">5768 13301 366 0,'0'0'434'0,"0"0"-361"16,0 0 96-16,0 0-53 15,0 0-48-15,0 0-52 16,13-7 5-16,5 7 1 16,6 0-15-16,1 0-5 15,-4 0-2-15,-5 0-70 16,-5 0-78-16,-1 3-71 0,-7 1-244 15</inkml:trace>
  <inkml:trace contextRef="#ctx0" brushRef="#br0" timeOffset="6649.25">5809 13401 744 0,'0'0'76'15,"0"0"43"-15,0 0-14 16,0 0-58-16,0 0-10 16,0 0-12-16,56 9-15 0,-40-8-10 15,-1 0-58-15,4-1-161 16,0 0-468-16</inkml:trace>
  <inkml:trace contextRef="#ctx0" brushRef="#br0" timeOffset="9986.84">6166 13177 11 0,'0'0'340'0,"0"0"-313"16,0 0 93-16,0 0-15 0,0 0-18 15,0 0-5-15,0 0-25 16,-12 0 10-16,12 0-7 16,0 0 3-16,0-2 5 15,0-3-36-15,0 0-5 16,1-3-18-16,7-1-4 16,1 1 12-16,1 0-16 15,1 2 2-15,-1 0 4 16,2 1-3-16,-3 0-3 15,0 4-1-15,-2 1 6 16,-1 0-8-16,-1 0 2 16,-1 0 0-16,1 0-2 0,-2 11 4 15,0 6-2-15,-3 3 3 16,0 2 2-16,0 3 6 16,-6-3 17-16,-6-2-4 15,-1-2 9-15,2-7-20 16,2-3 4-16,3-2-4 15,2-3-13-15,1-1 15 16,3-2-15-16,0 0 1 16,0 0 0-16,0 0-1 15,0 0-5-15,0 0-12 16,7 0-25-16,2 0 28 16,3 0-3-16,1 0-8 15,-2 0 17-15,-2 0-12 0,4 0 17 16,-5 11 0-1,-1 3-8-15,-1 3 8 0,-2 3 1 16,-2 1 2-16,-2-2-4 16,0-3 11-16,0-3-6 15,-12 0 30-15,-1-4 10 16,-5-2 26-16,1-3-14 16,-2-3-13-16,-2-1 9 15,3 0-30-15,2 0-2 16,5 0-9-16,5-1-2 15,2-2-9-15,4 3 3 16,0 0-56-16,0 0-75 0,7 0-185 16</inkml:trace>
  <inkml:trace contextRef="#ctx0" brushRef="#br0" timeOffset="21649.46">12302 13170 496 0,'0'0'103'16,"0"0"-42"-16,0 0 65 16,0 0-52-16,0 0-25 15,0 0-16-15,0 0 20 16,6-12-3-16,-6 11-21 15,0-1 13-15,0 0-20 16,0 0-2-16,0-1 9 16,1-2-26-16,1 1 12 15,-1-3-4-15,1 3-10 16,1 0 16-16,-3 1-17 16,3 2 3-16,-1 1 3 15,-2 0 1-15,0 0-7 0,0 0 0 16,0 0-15-16,0 20 12 15,0 8-3-15,-5 8 6 16,-6 3 12-16,-3 1-9 16,-1-4 11-16,0-2-6 15,1-6-6-15,1-5 14 16,4-6-13-16,3-5 1 16,1-4 4-16,4-4-2 15,1-4-5-15,0 0 5 16,0 0-4-16,0 0 14 15,0-11-16-15,0-11-8 16,0-3 5-16,12-3-16 0,2 1 3 16,2 0 3-1,-4 3-9-15,6 0 12 0,-2 2-12 16,-1 4 15-16,3 2 3 16,-5 3-2-16,-2 6 6 15,2 0 0-15,-2 3 3 16,-4 2-1-16,-2 2-2 15,-1 0 0-15,-1 14 6 16,-3 5-2-16,0 3 12 16,0-2 7-16,0-1-15 15,-7-2 17-15,-1-2-14 16,2-4 4-16,2-4 1 16,-1 0-14-16,2-7 5 0,3 3-7 15,-1-3 6 1,1 0-9-16,0 0 3 0,0 0-9 15,0-12-7-15,7-1-30 16,7-3 17-16,0-1-7 16,3 3-4-16,-1-2 26 15,-1 3-4-15,0 2 13 16,-1 2-2-16,-3 3 10 16,-3 1-3-16,-3 5 9 15,-4 0-8-15,1 0 16 16,-2 5-13-16,0 9 18 15,0 3 23-15,0 0-33 16,0-1 13-16,0-3-10 16,0 0-13-16,-5 0 3 0,0 1-5 15,-1 2-10-15,-1 0-118 16,4-1-194-16</inkml:trace>
  <inkml:trace contextRef="#ctx0" brushRef="#br0" timeOffset="22450.92">12627 13476 480 0,'0'0'55'16,"0"0"53"-16,0 0 46 15,0 0-70-15,0 0-23 16,0 0-20-16,9 0 7 0,2-7-19 15,-2 0-16-15,1-1 20 16,-1-2-21-16,-2 2-5 16,1-2 0-16,-2 0-6 15,3-3-1-15,-3 0 0 16,0 1 6-16,0 0-6 16,-3 1 0-16,0 3 0 15,0 3-2-15,-3 2 9 16,0 3-7-16,0 0 5 15,0 0-3-15,0 0 18 16,0 0-20-16,0 3 0 16,-8 16-4-16,-5 6 8 0,-2 3 7 15,3 0 4-15,0-1 0 16,5-3 18-16,1-3-28 16,1-2-3-16,2 0-4 15,-1-3-1-15,-2-2-34 16,0-1-136-16,1-6-254 15</inkml:trace>
  <inkml:trace contextRef="#ctx0" brushRef="#br0" timeOffset="23727.34">12939 13207 344 0,'0'0'340'0,"0"0"-293"16,0 0 102-16,0 0-2 15,0 0-76-15,0 0-15 16,-1 0-10-16,2-2-25 16,12 1 9-16,4 1-22 15,5-2-7-15,-5 2 4 16,4 0-5-16,-8 0-2 0,-1 0-63 15,-3 5-65-15,-4 3-129 16,-4 3-267-16</inkml:trace>
  <inkml:trace contextRef="#ctx0" brushRef="#br0" timeOffset="23916.56">12948 13340 353 0,'0'0'376'0,"0"0"-330"16,0 0 96-16,0 0-18 16,0 0-76-16,0 0-28 0,20 19 16 15,0-12-32-15,6-3-4 16,1 0-12-16,0-1-172 16,-4-3-215-16</inkml:trace>
  <inkml:trace contextRef="#ctx0" brushRef="#br0" timeOffset="31271.82">13342 13109 352 0,'0'0'61'15,"0"0"4"-15,0 0 17 16,0 0-13-16,0 0-21 15,0 0 9-15,0 0 14 16,0-28-43-16,0 27 19 0,0-1-7 16,0 2-8-1,0 0 23-15,0 0-24 0,0 0-4 16,0 0-14-16,0 7-12 16,-7 17-1-16,-4 10 17 15,-4 6 6-15,-1 1 12 16,-1 2-18-16,4-5-11 15,0-4 9-15,2-6-12 16,2-3 12-16,2-7-11 16,2-7-1-16,4-6 11 15,1 1-12-15,0-5-2 16,0 0 8-16,0-1-1 16,11 0-1-16,5 0 7 15,-3 0-8-15,2 0 0 16,-3 0-5-16,-2 0 0 0,-2 0-8 15,-1 0 7-15,-1 0-4 16,0 0 2-16,-2 0-31 16,1 0-12-16,3 0-56 15,-1 2-73-15,0-2-78 16,-1 0-325-16</inkml:trace>
  <inkml:trace contextRef="#ctx0" brushRef="#br0" timeOffset="31536.33">13427 13267 456 0,'0'0'83'0,"0"0"-18"15,0 0 99-15,0 0-57 16,-45 89 5-16,29-51-47 15,0-3 2-15,5-5-24 16,0-1-25-16,1-7 9 16,4-3-27-16,2-5 0 15,2-4-2-15,1 0-21 16,1-5-93-16,0-2-110 16,0-3-326-16</inkml:trace>
  <inkml:trace contextRef="#ctx0" brushRef="#br0" timeOffset="31985.53">13515 13277 601 0,'0'0'37'16,"0"0"73"-16,0 0-27 0,0 0-52 16,0 0 49-1,-25 81-28-15,13-47-13 0,1 0 4 16,5-4-22-16,2-5 3 16,4-4-20-16,0-9-2 15,0-2 11-15,0-7-10 16,6-3 3-16,12 0 7 15,3 0 1-15,6-13 4 16,-2-7-18-16,-1-3 0 16,-4-4-2-16,-3-3 6 15,-2-1-4-15,-5 1 2 16,-4 5 0-16,-6 4 5 16,0 4-7-16,0 4 0 15,-3 6-3-15,-9 1-3 16,-4 6 3-16,-5 0-24 0,0 6-4 15,-3 11-15-15,2 3-68 16,5 3-77-16,4-5-283 16</inkml:trace>
  <inkml:trace contextRef="#ctx0" brushRef="#br0" timeOffset="32599.77">13984 13540 651 0,'0'0'142'0,"0"0"-11"0,0 0-2 16,0 0-79-16,0 0-49 16,0 0 31-16,-24 33 8 15,13-18-23-15,4-1-3 16,-5 2-14-16,3-2-2 15,-2 2-20-15,-3-4-137 16,1-2-207-16</inkml:trace>
  <inkml:trace contextRef="#ctx0" brushRef="#br0" timeOffset="33748.06">14255 13116 449 0,'0'0'72'0,"0"0"62"15,0 0 32-15,0 0-86 16,0 0 6-16,0 0-26 16,5-16-24-16,-5 16-18 15,0 15-10-15,0 9 4 16,0 7 44-16,0-2-20 16,-7 2 23-16,0-2-19 15,-3-5-25-15,4-4 10 16,0-4-22-16,1-4 14 15,2-3-8-15,-1-4-1 16,3-2-7-16,1-2-1 0,0 2 0 16,0-3-1-16,0 0 10 15,0 0-9-15,0 0 1 16,0-7 4-16,4-7-10 16,6-7-11-16,4 0-1 15,0-1 4-15,2-3-31 16,0 3 34-16,-3 1-15 15,1 3-3-15,-2 3 22 16,-2 4-14-16,-1 4 7 16,-3 3 10-16,-3 4-11 15,0 0 14-15,0 0 0 16,0 4-1-16,0 12 1 16,-3 2 0-16,0 2 1 0,0 1 33 15,0-5-13 1,0 0 7-16,0-4-5 0,0-4-13 15,-1-2 15-15,-1-4-25 16,2-2 0-16,0 0 0 16,0 0 5-16,0 0-10 15,0 0-15-15,0 0-18 16,5-4 1-16,6-5-25 16,1-2 7-16,3 2 2 15,0-4-16-15,0 2 51 16,-3 0 11-16,0 0 6 15,0 0 0-15,-2 1 1 0,1 2 0 16,-2 4 23 0,-2 1-7-16,-2 3 15 0,-1 0 0 15,2 0-20-15,-5 2 19 16,1 11-17-16,-2 6 11 16,0 0 25-16,0-1-21 15,-3 0 12-15,-6-3-15 16,3 0-23-16,2-2 5 15,-2-1-7-15,0 1-2 16,0-4 0-16,3-1-103 16,3-2-171-16,0-2-577 15</inkml:trace>
  <inkml:trace contextRef="#ctx0" brushRef="#br0" timeOffset="34488.71">14601 13374 369 0,'0'0'131'0,"0"0"-92"15,0 0 107-15,0 0-78 16,0 0-37-16,0 0-5 16,15-26-18-16,-6 23 5 15,-1 0-11-15,-1 1 2 16,2 2 16-16,-3 0-9 16,0 0 15-16,-2 0 12 15,-1 0-10-15,-1 5 21 16,1 8-24-16,-3 3 14 0,0-1 15 15,0 3-25-15,0-4 27 16,-5-2-7-16,-1-1-35 16,0-4 11-16,3 0-24 15,-1-1 1-15,2-4-3 16,1-1 3-16,1 3-4 16,0-3-16-16,0 3-33 15,0 1 28-15,0 1-2 16,7 1 9-16,1 3 11 15,1-1-6-15,3 3 11 16,-2 1 0-16,-1 1 5 0,1-1-9 16,-5-1 4-16,0-1 0 15,-5-1 3-15,0-4 2 16,0-2 13-16,0 1 8 16,-5-1 2-16,-8-3 24 15,1 1-29-15,-3-2 1 16,0 0-9-16,0 0-10 15,0 0-10-15,1 0 5 16,3-5-66-16,6-2-31 16,5-2-233-16</inkml:trace>
  <inkml:trace contextRef="#ctx0" brushRef="#br0" timeOffset="36747.39">14986 13187 242 0,'0'0'177'0,"0"0"-94"16,0 0 65-16,0 0-26 15,0 0-33-15,0 0-28 0,0 0 18 16,0 0-6 0,0 0-35-16,0 0 13 0,0 0-15 15,0 0-24-15,0 0 21 16,0 0-20-16,0 0-13 16,6 0 10-16,6 0-7 15,6-2-2-15,-2 2-1 16,4 0-2-16,-1 0-4 15,-4 0-18-15,1 0-52 16,-2 0-22-16,-2 0-99 16,-3 0-14-16,-5 2-267 15</inkml:trace>
  <inkml:trace contextRef="#ctx0" brushRef="#br0" timeOffset="36971.61">15003 13314 440 0,'0'0'159'0,"0"0"-92"16,0 0 106-16,0 0-59 16,0 0-72-16,0 0-2 15,47 0-7-15,-29 0-32 16,3 0 1-16,-2 0-2 15,-1 3-64-15,2 2-98 16,-1-2-231-16</inkml:trace>
  <inkml:trace contextRef="#ctx0" brushRef="#br0" timeOffset="37721.08">15377 13190 531 0,'0'0'56'15,"0"0"8"-15,0 0 49 16,0 0-43-16,0 0-31 16,0 0-18-16,-3-37-18 15,5 34 9-15,2-3-12 16,3 3 2-16,2 2 16 15,0-2-12-15,2 1-3 0,1-1 17 16,-3 2-15 0,2-2 30-16,-1 3 0 0,-4 0-4 15,-2 0 14-15,-1 0-25 16,-1 0 1-16,-2 13-7 16,0 4-5-16,0 4 29 15,-3 1-4-15,-6 0-9 16,-1-3 8-16,2-2-31 15,0 0 8-15,1-4-10 16,-1-2 12-16,1-2-14 16,4-3 2-16,1 2-11 15,2-1-15-15,0-1-46 16,0 2-5-16,4 1 11 16,6 0-35-16,0 1 50 15,2-1-19-15,0 2 15 0,-3 1 51 16,-1 3 7-16,-1-2-3 15,-3 0 18-15,-1-3 16 16,-3-2 28-16,0-2 9 16,0-1-8-16,0-3 14 15,-6 0-20-15,-8 0 6 16,-2-2-12-16,0 0-37 16,1 0 11-16,-1 0-25 15,1 0 2-15,-3 0-9 16,4 0-15-16,4 0-31 15,6 0-31-15,4-2-85 16,0-5-122-16</inkml:trace>
  <inkml:trace contextRef="#ctx0" brushRef="#br0" timeOffset="38239.51">15746 13193 455 0,'0'0'112'0,"0"0"20"15,0 0 31-15,0 0-77 16,0 0-55-16,0 0 20 16,0 0 4-16,-69 41-21 15,58-15 9-15,0 3-35 16,3-1 17-16,5 2-11 16,2-3-11-16,1-2-1 15,0-3 3-15,4-3-5 16,11-8 0-16,4-4 6 15,5-7-6-15,5 0 0 0,-1 0 8 16,0-16-13 0,-3-7 5-16,-2-6 0 0,-2-5-7 15,-6-3 15-15,-5 5-8 16,-7 0 0-16,-3 7 0 16,0 7 0-16,-4 4 1 15,-17 6-1-15,-4 5 0 16,-5 3 0-16,0 0-6 15,3 9 6-15,4 10-57 16,4 1-43-16,7 2-89 16,2-3-195-16</inkml:trace>
  <inkml:trace contextRef="#ctx0" brushRef="#br0" timeOffset="39108.71">12336 16303 262 0,'0'0'32'15,"0"0"-18"-15,0 0 5 16,0 0 33-16,0 0 6 16,0 0-29-16,-56-59-12 15,69 34 5-15,6-3-14 16,4-2-8-16,-1-3 0 16,7-1-17-16,2-4-4 15,3-3 5-15,2 0-24 0,6 1-8 16,4-2 11-16,5 1 22 15,5 1 13-15,1 4-3 16,-1 5-46-16,-6 4-104 16</inkml:trace>
  <inkml:trace contextRef="#ctx0" brushRef="#br0" timeOffset="72934.81">4049 6995 84 0,'0'0'172'16,"0"0"-95"-16,0 0 40 0,0 0-2 16,0 0-43-1,0 0-2-15,0 0-16 0,0 0-6 16,0 0-5-16,0 0-24 15,0 0 7-15,0 0-3 16,0 0-18-16,0 0 18 16,0 0-20-16,0 0 0 15,0 0-6-15,0 0-2 16,0 0-15-16,0 0-16 16,0 0-6-16,0 2 33 15,-3 1-20-15,-2-1 10 16,2-2 6-16,0 3-33 15,0-2 24-15,0 0 19 16,2 2 0-16,1-3 2 0,0 0 2 16,0 0-1-16,0 0 28 15,0 0-5-15,0 0 20 16,0 0-8-16,0 0-25 16,0 3 11-16,0-3-12 15,0 0 4-15,0 0 23 16,0 0-15-16,0 0 15 15,0 0 6-15,0 1-11 16,0-1 22-16,0 0-12 16,0 0-6-16,0 0 24 15,0 0-22-15,0 0 3 16,0 0-8-16,0 0-26 16,0 0 20-16,0-4-24 0,1-1-1 15,1-2 9 1,1 0-4-16,0-4-5 0,1 3-1 15,-2-5 9-15,4 1-13 16,-2 1 4-16,-1-5 0 16,2 0-5-16,-1-1 13 15,1 1-8-15,-2 1 0 16,0-1 7-16,0 2-8 16,-3-1 1-16,1-2 0 15,-1 3 2-15,0 1 5 16,0-2-7-16,0 4 0 15,0-3 8-15,0 1-11 16,0 3 3-16,0-3 0 0,3 1-6 16,-2 0 9-16,-1 2-3 15,2-2 0-15,1 2 5 16,-3-1-10-16,3 0 5 16,0-3 0-16,-3 4-6 15,3-4 10-15,-3 0-4 16,3 1 0-16,-3 0 3 15,0 3-7-15,0-2 4 16,3 0 0-16,-3 1-8 16,0-1 5-16,3 1 3 15,-3 0-1-15,2 0-4 16,-2-1-2-16,0 3 1 16,0 3-9-16,0 1 13 15,0 4-36-15,0 1 18 0,0 0 6 16,0 0-19-16,0 0 25 15,0 0-22-15,0 0-9 16,0 0 15-16,0 0-48 16,0 0-5-16,0 0-3 15,0 1 5-15,-8 10-15 16,2 2 17-16,0 3-1 16,0 2 18-16,-4 6-55 15,2-1-25-15,-1 2-42 16</inkml:trace>
  <inkml:trace contextRef="#ctx0" brushRef="#br0" timeOffset="76548.39">3998 6936 144 0,'0'0'70'16,"0"0"-42"-16,0 0 45 16,0 0 27-16,0 0-27 15,0 0-5-15,0 19-7 16,0-16-11-16,3 1 10 16,0 1-25-16,0-2 12 0,0 0-6 15,0-1-26-15,-1-2 12 16,-2 0-21-16,0 2-4 15,1-2 17-15,1 0-19 16,-2 0 13-16,0 0 7 16,2 0 0-16,-2 0 34 15,0 0-5-15,0 0-3 16,2 0 18-16,-2-2-19 16,3-11-10-16,0-2-9 15,1-3-25-15,1-2 20 16,-2-2-15-16,0-1-6 15,-3-5 12-15,3 3-5 16,-3-1-6-16,0 1 15 16,3 4-15-16,-3 3 20 0,0-2-12 15,4 1-8-15,-4-1 12 16,0 1-7-16,0-2-6 16,0 2 0-16,0 0 8 15,0 4-10-15,0-2 2 16,0 4 0-16,0-4-5 15,0 1 9-15,0-2-4 16,0 1 0-16,0-1 9 16,0 0-10-16,0 1 1 15,0 0 0-15,0 2-3 16,0 2 7-16,0 0-4 16,0 1 0-16,0 1 7 15,0 1-11-15,0 1 4 0,0 1 0 16,0-1-6-16,0-1 9 15,0 2-3-15,0-1 0 16,0 1 5-16,0 0-8 16,0 1 3-16,0 0 0 15,0-1-7-15,0 1 10 16,0 3-3-16,0 0 0 16,0 0 4-16,0 3-9 15,0-3 5-15,0 3 0 16,0 0-7-16,0-2 12 15,0-1-5-15,0 0 0 16,0 3 6-16,0-3-10 0,0 1 4 16,0 1 0-16,0 0-8 15,0 0 10-15,0-2-2 16,0 1 0-16,0 1 7 16,0-2-11-16,0 2 4 15,0 1 0-15,0-1-5 16,0 2 7-16,0 0-2 15,0 0 0-15,0 0-2 16,0 0-5-16,0 0 7 16,0 0 0-16,0 0-11 15,0 0 11-15,0 0 0 16,0 0 0-16,0 0-2 16,0 0-8-16,0 0 10 15,-4 0 0-15,-2 0-8 0,-5 9 6 16,-1 0 2-16,-4 4 0 15,2 0 5-15,0 1-9 16,0 2 4-16,1 0 0 16,4-2-8-16,1-1 11 15,0 2-3-15,0 0 0 16,2 0 3-16,0-1-7 16,1-1 4-16,0-4 0 15,2-3-5-15,0-1 7 16,3-3-2-16,0-2 0 15,0 0 0-15,0 0-5 0,0 0 5 16,0 0 0 0,0 0-7-16,0 0 8 0,4-4-1 15,6-9 12-15,-2-4-3 16,6-1-7-16,-3-2-2 16,1 1 0-16,0-2-9 15,-1 4 7-15,-2 1 2 16,-3 0 0-16,-1 1 7 15,0 0-6-15,-2 0-1 16,0 0 1-16,0 3 3 16,0 1 1-16,0 2-5 15,2 3 0-15,-4 1 9 16,1 1-5-16,2 4-4 16,-4 0 0-16,1 0-8 15,1 0 8-15,1 0-5 0,3 0-1 16,3 11 6-16,1 4-4 15,4 5 4-15,-1 2 0 16,-1 5 0-16,0 0 5 16,3 1-5-16,-3-1 0 15,1-1 9-15,-4-2-13 16,-1-2 4-16,-1-5 0 16,0-4-5-16,-2-3 10 15,-2-5-5-15,-3-2 0 16,0-3-2-16,0 0-5 15,0 0 7-15,0 0-1 16,0 0-8-16,0 0 15 0,0 0-6 16,0 0 0-16,0 0 10 15,0 0-14-15,-8 0 4 16,-6-5 0-16,-3 1-8 16,-1-1 12-16,-4 1-4 15,4 1 0-15,-3-2 5 16,-1 2-8-16,5-1 3 15,-2 3 0-15,4-1-4 16,3-1 8-16,6 2-4 16,2-1 0-16,-1 1 6 15,5 1-8-15,0-3 2 16,0 3 0-16,0 0 0 16,0-1 5-16,0 1-5 0,0-1 0 15,0-2 6-15,0-4-7 16,0 0 1-16,5-4-1 15,1 1-7-15,1-5-10 16,5 0 10-16,0 0 1 16,-1-1 5-16,0-2-2 15,-3 3 4-15,-2-1 0 16,-3 4-4-16,-3 5 10 16,0 2-6-16,0 1 0 15,0 4 9-15,0 0-13 16,0 0 4-16,0 0-14 15,0 6 13-15,-9 13-15 0,-5 5 16 16,-2-2 0 0,5 0 7-16,0-2-10 0,3-6 3 15,2-3 0-15,3-5-1 16,3-2 5-16,-3-4-4 16,3 0 6-16,0 0 0 15,0 0 9-15,0-2-11 16,0-14-2-16,12-3-4 15,0-4-19-15,0 1 13 16,-3 2-4-16,1 5-15 16,-5 6 24-16,-4 3-11 15,-1 5 14-15,0 1-11 16,0 0 11-16,0 0 0 16,0 0 0-16,0 0-19 15,0 0 17-15,0 4-5 0,0 10 7 16,0 2-7-16,0-1 13 15,0 1-6-15,0-3 0 16,0 0 10-16,0-1-13 16,0-3 3-16,3 0 0 15,2-1-4-15,-1-1 6 16,1-3-2-16,-5 0 0 16,3-3 5-16,-3-1-5 15,0 0 0-15,0 0 0 16,0 0 4-16,0 0 2 15,0 0-6-15,-6 0 0 16,-6-3 2-16,-3-2-5 0,0 1 3 16,-4 4 0-16,-1 0-11 15,5-2 14-15,2 2-3 16,4 0 0-16,3 0 6 16,3 0-9-16,3 0 3 15,0 0 0-15,0 0-2 16,0 0 9-16,0-2-7 15,0-2 0-15,6-1-7 16,10-3 4-16,-4-1 3 16,3 1 0-16,-4-2-5 15,-2 3 7-15,1-2-2 16,-4 3 0-16,0 2 5 16,0 1-10-16,0 0 5 0,0 2 0 15,-5 1-6 1,1 0 8-16,-1 0-2 0,1 0 0 15,-1 0 4-15,2 0-8 16,-1 0 4-16,2 0-1 16,-1 0-9-16,-1 0 4 15,1 0 0-15,-3 0-3 16,0 1-14-16,0-1 21 16,0 0-3-16,0 0 5 15,0 0 16-15,0 0-14 16,0 0 10-16,0 0-2 15,-5 0 0-15,-1 0-13 0,2 0 3 16,-4 0 0 0,0 0-9-16,0 9 4 0,-1 2 5 15,1 2-1-15,1 2 7 16,3-4-8-16,2-2 2 16,1-2 0-16,1-4-4 15,0-1 6-15,0-2-2 16,0 0 0-16,0 0-8 15,10 0 8-15,5 0 16 16,0-5-14-16,-2 2-3 16,-5 1 1-16,-7 2-2 15,1 0 1-15,-2 0-11 16,0 0 6-16,0 0 4 16,0 0-7-16,0 0 2 15,0 0 7-15,0 6 0 0,0 5 13 16,0 2-12-16,0 0 17 15,0 4-12-15,0 1-4 16,0 3 20-16,0 4-21 16,0 0 10-16,0 2-7 15,0-2 5-15,0-2 0 16,0 1-9-16,0 1 1 16,0 0-1-16,0 1 3 15,0 3-3-15,0-1 0 16,0 4 8-16,-2 1-8 15,-4-4 0-15,2-2 0 16,-1 1-7-16,2-4 10 0,1-3-3 16,0 0 0-16,2-4 9 15,0-4-12-15,0-1 3 16,0-5 0-16,0-6-5 16,0 0 9-16,0-1-4 15,0 0 4-15,0 0 3 16,0 0 4-16,0 0-1 15,0 0 8-15,0-9 6 16,0-5-20-16,0-5-4 16,2-7 0-16,2-3-5 15,-4-8-1-15,0-7-3 16,0-1-11-16,0-3 13 16,0 3-15-16,-7 6 22 0,2-1 0 15,-1 6-2 1,0-2-2-16,3 1 4 0,-2 2 0 15,0 4-9-15,0 4 11 16,2 3-2-16,0 3 0 16,2 2 7-16,-1 6-8 15,1 0 1-15,-1 4 0 16,2 4-7-16,0 1 12 16,0 2-5-16,0 0 0 15,0 0-2-15,0 0-3 16,0 4-5-16,0 12 8 15,0 6-10-15,0 3 15 0,0 9-3 16,0 3 6 0,0 4-1-16,0 3 6 0,0 2-7 15,0 1-3-15,0 0 14 16,0 0-10-16,2-1-2 16,-1-5-1-16,2-1 9 15,-1-6-7-15,-1-3 0 16,1-5-1-16,1-7 12 15,0-5-8-15,2-6-6 16,-2-5 3-16,-3-2 6 16,0-1-5-16,0 0-2 15,0 0-2-15,0 0 8 16,0-4-9-16,0-14-16 16,0-10-50-16,0-6-78 15,0-15-261-15</inkml:trace>
  <inkml:trace contextRef="#ctx0" brushRef="#br0" timeOffset="77284.45">4207 5682 283 0,'0'0'113'16,"0"0"5"-16,0 0 13 16,0 0 13-16,0 0-43 0,0 0-5 15,0 0-8-15,7-26-53 16,-4 29-6-16,3 19-25 16,2 15-4-16,2 11 75 15,-1 8-25-15,-4 1 4 16,-1-4-8-16,-2-4-40 15,1-7 23-15,-1-7-25 16,0-8 1-16,-2-4-10 16,0-9 7-16,0-8-5 15,0-2-5-15,0-4-93 16,0 0-23-16,0-15-74 16,0-14-405-16</inkml:trace>
  <inkml:trace contextRef="#ctx0" brushRef="#br0" timeOffset="77585.35">4223 5652 621 0,'0'0'136'15,"0"0"18"-15,0 0-34 16,0 0-44-16,0 0-53 0,0 0-3 16,35-4 15-16,-16 4-27 15,5 0 30-15,-3 0-21 16,-2 0-13-16,0 0 3 16,-5 0-6-16,5 4-2 15,-5-4-20-15,2 0-61 16,-5 0-10-16,-4 0-86 15,-4 0-184-15</inkml:trace>
  <inkml:trace contextRef="#ctx0" brushRef="#br0" timeOffset="77809.1">4220 5882 452 0,'0'0'84'0,"0"0"58"15,0 0 50-15,0 0-76 16,0 0-31-16,0 0 10 16,36 19-32-16,-12-16 17 15,0-1-33-15,1-1-39 16,-1-1 14-16,-3 0-19 16,6 0-6-16,-5 0-44 15,-4-9-122-15,-3-5-272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3T09:13:16.76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11668 1515 562 0,'0'0'37'16,"0"0"63"-16,0 0 35 0,0 0-54 16,0 0 33-1,0 0-57-15,0 0-7 0,3-28-29 16,-3 45-17-16,0 27-4 15,0 27 26-15,0 20 1 16,-5 12 13-16,-2-1-26 16,-5-6 9-16,3-12-22 15,0-7 5-15,-1-11-12 16,2-8 1-16,1-8-90 16,2-15-151-16,4-20-300 15</inkml:trace>
  <inkml:trace contextRef="#ctx0" brushRef="#br0" timeOffset="171.19">11507 2103 600 0,'0'0'191'0,"94"-20"-185"16,-32 12-7-16,1-2 1 15,-8 3-47-15,-10-4-278 16</inkml:trace>
  <inkml:trace contextRef="#ctx0" brushRef="#br0" timeOffset="397.11">12052 1699 848 0,'0'0'196'16,"0"0"-170"-16,0 0-26 16,0 0 8-16,-14 135 90 15,1-61-46-15,1-3-20 16,1-2-6-16,1-3-24 16,5-3 1-16,-1-6-3 15,0-7-109-15,3-15-180 16,3-19-396-16</inkml:trace>
  <inkml:trace contextRef="#ctx0" brushRef="#br0" timeOffset="847.75">12320 2081 337 0,'0'0'497'0,"0"0"-495"16,0 0 12-16,0 0 41 15,0 0-17-15,0 0-30 16,61-59-1-16,-61 48 1 0,0 0-8 16,0 3 3-1,-10 2 6-15,-11 6-6 0,-6 0 12 16,-3 4 9-16,-1 18-20 15,6 7 4-15,3-2-5 16,9 2 0-16,7-4-6 16,6-6-3-16,0-6 6 15,12-2 10-15,17-11-9 16,9 0 9-16,4-5-10 16,-2-14-23-16,-5 0 15 15,-10 4 6-15,-9 5 2 16,-8 7 20-16,-7 3 5 0,-1 0-25 15,0 20 0 1,-12 9 0-16,-1 0 8 0,4 1-6 16,9-7-2-16,0-2-17 15,11-10-139-15,14-11-129 16</inkml:trace>
  <inkml:trace contextRef="#ctx0" brushRef="#br0" timeOffset="1199.74">12693 2048 566 0,'0'0'316'0,"0"0"-300"16,0 0 120-16,-28 106-48 0,23-76-28 15,2-1-10-15,3-6-34 16,0-7 3-16,0-4-19 15,0-8 3-15,12-4-10 16,17 0 0-16,5-4-40 16,9-13-59-16,-7-1-46 15,-5-4 58-15,-9 2 59 16,-5 5 23-16,-7 5 12 16,-5 8 45-16,-4 2 12 15,-1 0-29-15,2 12-25 16,-1 10 41-16,2 5-18 15,5 1-22-15,7-2-4 0,4-7-36 16,11-4-92-16,3-9-133 16,7-6-170-16</inkml:trace>
  <inkml:trace contextRef="#ctx0" brushRef="#br0" timeOffset="1462.66">13199 2245 64 0,'0'0'736'0,"0"0"-618"15,0 0 16-15,0 0 8 16,0 0-64-16,0 0-78 15,34-43-8-15,-34 61-13 16,0 5 21-16,6 1-1 16,9-2-2-16,4-4-6 15,4-6-2-15,3-5-2 16,2-7 11-16,-3 0 3 0,2-13-1 16,-7-9 14-16,-4-2-12 15,-6-7 11-15,-7 4-13 16,-3 2-2-16,0 7 1 15,-18 6-24-15,-4 7 25 16,-7 5 0-16,-8 0-62 16,0 13-22-16,2 12-101 15,16-3-156-15</inkml:trace>
  <inkml:trace contextRef="#ctx0" brushRef="#br0" timeOffset="2188.1">13930 2132 424 0,'0'0'104'0,"0"0"67"0,0 0 29 15,-76 106-83-15,53-76-22 16,3-2-49-16,1-5-22 15,3-2-3-15,4-8-17 16,5-2-1-16,-2-5-2 16,6-5 3-16,0-1-5 15,1 0 1-15,2 0-5 16,0-6 2-16,0-13-25 16,10-4-24-16,9-2-12 15,4-2-22-15,3 1 17 16,-2 1 36-16,1 1 14 15,-4 2 19-15,-3 6 0 0,-8 5 25 16,-2 5 38-16,-4 5-8 16,-2 1 5-16,5 10-56 15,-5 15 0-15,-1 9 25 16,1-1-6-16,-1-4 0 16,4-7 11-16,4-6-19 15,2-7 4-15,8-5-13 16,4-4 13-16,7 0-5 15,0-15-11-15,3-8-6 16,-5-4 3-16,-3 0-10 16,-5 4 7-16,-5 6 1 15,-6 4 2-15,-6 8 3 16,-2 5 0-16,-1 0-6 16,0 11-3-16,0 15 5 15,0 7 1-15,0-2 4 0,2-3-1 16,4-5 0-16,3-3-1 15,0-8-4-15,3-6-61 16,4-6-146-16,5-2-331 16</inkml:trace>
  <inkml:trace contextRef="#ctx0" brushRef="#br0" timeOffset="2520.44">14446 2172 346 0,'0'0'617'16,"0"0"-591"-16,0 0-26 0,0 0 46 16,-30 101-11-16,30-81-8 15,3-4-26-15,16-6 5 16,7-5 2-16,5-5-8 16,3 0-26-16,-2-13-36 15,-2-5 5-15,-5-6 54 16,-5 1 3-16,-1 1 3 15,-6 7 8-15,-4 5 23 16,-6 9 33-16,-3 1-13 16,0 0-54-16,0 16 0 15,0 9 0-15,0 4 11 16,0-1 9-16,0-5-19 16,0-2 4-16,8-8-5 0,7-4-71 15,9-9-115-15,7 0-333 16</inkml:trace>
  <inkml:trace contextRef="#ctx0" brushRef="#br0" timeOffset="2767.96">14946 2132 932 0,'0'0'13'0,"0"0"9"15,-23 97 66-15,19-62 6 0,4 2-53 16,0-6-9-16,0-6-12 16,0-7-19-16,0-9 8 15,6-6-9-15,0-3 3 16,3 0-8-16,2-8-25 16,5-6-120-16,-1 2-19 15,4 4-55-15,2 1-111 16</inkml:trace>
  <inkml:trace contextRef="#ctx0" brushRef="#br0" timeOffset="2976.83">15220 2207 573 0,'0'0'169'16,"0"0"-65"-16,0 0 42 15,0 0-41-15,0 0-41 0,0 0-42 16,5-15-22-16,-5 28-8 15,-11 11 4-15,-4 5 4 16,2 2 9-16,5-2-6 16,2-1-1-16,6-1-2 15,0-4-71-15,0-7-161 16,6-9-361-16</inkml:trace>
  <inkml:trace contextRef="#ctx0" brushRef="#br0" timeOffset="3630.76">15626 2209 476 0,'0'0'17'0,"0"0"18"16,0 0 88-16,0 0-43 16,0 0-35-16,0 0 7 15,7-59-30-15,-7 50 40 16,0 0-12-16,-14 5-14 15,-10 4 3-15,-6 0-22 0,-6 4 14 16,0 18 1-16,4 4-20 16,6 3-9-16,13 0-3 15,8-3-5-15,5-1-1 16,5-8 6-16,21-6-22 16,10-6-9-16,3-5-45 15,5 0 19-15,-3-11-8 16,-5-6 49-16,-6 2 16 15,-8 0 0-15,-5 8 29 16,-10 2 54-16,-3 4-20 16,-4 1-34-16,0 0-29 15,0 13 0-15,0 3-4 16,0 0 6-16,5-1-4 0,7-3-38 16,9-6-101-1,6-6-224-15</inkml:trace>
  <inkml:trace contextRef="#ctx0" brushRef="#br0" timeOffset="4100.71">15995 2132 749 0,'0'0'44'16,"0"0"0"-16,-45 100 15 0,34-65 80 15,3-4-78 1,3-6-44-16,4-10 1 0,-1-7-2 16,2-5-15-16,0-3 13 15,0 0-9-15,3-1 16 16,13-13-18-16,5-2-3 16,0 2-4-16,-2 3-44 15,-5 7 12-15,1 0 5 16,-3 4 15-16,3 0-19 15,3 0-95-15,1 0 32 16,-2 0 31-16,0 0-22 16,-2 0 68-16,0-9 21 15,-3-3 11-15,-1-3 36 16,-1-2 40-16,-2-2-14 16,-1 0 0-16,-2 5-19 0,-4 5 13 15,2 4 9-15,-3 5-23 16,0 0-14-16,0 0-39 15,-6 18-1-15,-7 7 1 16,0 4 7-16,3 1-6 16,6-2-2-16,2 0-1 15,2-4-22-15,0-7-145 16,11-9-176-16</inkml:trace>
  <inkml:trace contextRef="#ctx0" brushRef="#br0" timeOffset="4448.12">16490 2125 935 0,'0'0'0'0,"0"0"0"16,0 0 0-16,-34 87 63 15,20-47-37-15,5-3-7 16,5-4-10-16,4-10-7 15,0-6 0-15,3-8 0 16,13-9-1-16,6 0 24 16,7-5-23-16,4-16-2 15,0-7-4-15,-2-5-24 16,-4 0 25-16,-6 6-24 16,-6 12 27-16,-8 6 35 15,-5 8 19-15,-2 1-42 0,0 4-12 16,-5 17-3-16,-7 4 3 15,2 3 4-15,4 1-2 16,6-3-4-16,0-5-99 16,10-9-303-16</inkml:trace>
  <inkml:trace contextRef="#ctx0" brushRef="#br0" timeOffset="4859.16">16893 2306 869 0,'0'0'80'0,"0"0"-72"15,0 0 42-15,100-19 1 16,-60 16-49-16,2-1-4 16,-4-1-11-16,-2-3 2 15,-6-2-22-15,-2-2-22 16,-6-4 24-16,-5-1-5 15,-6-3 21-15,-8 0-18 16,0-2 13-16,-3 0 15 16,0 1 2-16,-11 4 3 15,-4 4 0-15,-7 8 7 16,-3 1-5-16,-4 4 2 16,-3 0-3-16,-1 18 34 0,-2 9 10 15,1 5-10-15,4 5 6 16,5 3-7-16,11 0-24 15,7 0 37-15,7-4-17 16,7-1-5-16,23-5 24 16,15-3-10-16,12-6 1 15,5-5-36-15,4-5-4 16,7-4-51-16,11-7-295 16</inkml:trace>
  <inkml:trace contextRef="#ctx0" brushRef="#br0" timeOffset="10154.79">1508 3359 31 0,'0'0'193'0,"0"0"-189"0,0 0-4 15,0 0 13-15,0 0-3 16,0 0-7-16,0 0-2 16,0-33 36-16,0 27 15 15,0 1 18-15,0-1-9 16,0 3-18-16,0 0-8 16,0 3 5-16,0-1-25 15,0 1-9-15,0 0-3 16,0 0-2-16,0 0 16 15,0-2 15-15,0 2 15 16,0 0 6-16,0 0-23 16,0-2 7-16,0 2 1 0,0 0-13 15,0 0 2-15,0 0-18 16,0 0-7-16,0 0-1 16,0 0-1-16,0 0-10 15,0 11-7-15,0 5 17 16,0 1 0-16,0 3 1 15,-3 2-1-15,0 3 0 16,-2 4 6-16,-2 1-6 16,3 4 0-16,-1-2 2 15,1 4-8-15,-1-2 6 16,-1-3 0-16,2-1 3 16,1-2-1-16,0-3-2 15,3 2 0-15,-5-1 1 0,1 3-4 16,-1-3 3-16,1-1 0 15,1-3 0-15,-1 0 2 16,2-2-2-16,2 0 5 16,-3 2-3-16,3 0 5 15,-3 3-7-15,-3 0 0 16,3 2-1-16,-3 2 6 16,3 0-5-16,0-3 0 15,0-1 1-15,2-2-2 16,-1 2 1-16,1 0 0 15,1-3-3-15,0-1 6 16,0 0-3-16,0-3 0 16,0-2 2-16,0 1-6 15,0 2 4-15,0 3 0 0,0 6-1 16,0 0 2-16,0 4-1 16,0-4 0-16,0-5 4 15,0-1-5-15,0-1 1 16,0-2 0-16,0 0-1 15,0-1 4-15,0 0-2 16,-2 7-1-16,1-4 2 16,-2 3 4-16,1-2-6 15,-1 1 0-15,0-1 5 16,3 2-1-16,-3-2-1 16,0 0-1-16,3 3 4 15,0 2-5-15,0 1-1 16,-3 0 0-16,-1-1 2 0,4-2-1 15,0-1-1-15,-3-1 0 16,3 1 4-16,-3-2-4 16,3 0 0-16,-2-4 0 15,1 2-1-15,-2 1 6 16,0 0-5-16,0 3 6 16,0 2-5-16,0 1 15 15,0 5-11-15,-3 3-4 16,0 0 8-16,3 0-6 15,-3-4-3-15,6 0 0 16,-3-6 2-16,3 1-4 16,-2 0 2-16,2-2 0 0,-3 4 0 15,2 2 4-15,-2 3-4 16,2 8 1-16,-2 0 3 16,1-1-2-16,-1-1-2 15,2-2 0-15,1-2-2 16,-2 2 5-16,1 4-3 15,-1 3 0-15,-4 1 3 16,3-2-4-16,3-7 1 16,-3-4 0-16,3-4-2 15,0-3 3-15,0 0-1 16,0-3 0-16,0 1 0 16,0 0-2-16,0 2 2 15,0 1 0-15,0-4-3 0,-4 3 5 16,4-2-2-16,-3 1 0 15,3 2 4-15,-3 1-7 16,3 1 3-16,-2 0 0 16,-2-4 0-16,4-5 4 15,-2-8 6-15,2-7 9 16,0 1-17-16,0-3 10 16,0-2-12-16,0 0-6 15,0-4-20-15,0-29-91 16,0-22-131-16,5-27-403 15</inkml:trace>
  <inkml:trace contextRef="#ctx0" brushRef="#br0" timeOffset="11220.05">1475 3375 206 0,'0'0'0'0,"0"0"-20"16,0 0 20-16,0 0 6 16,0 0 6-16,0 0 26 15,18-68 47-15,-18 57-20 16,0 0 9-16,0 2-19 16,0-3-16-16,0-1 0 15,3-4-11-15,-2-2-2 0,2-2 28 16,-1 1-6-16,1 2-7 15,0 5-4-15,-3 4-15 16,0 7 23-16,0 2 16 16,0 0-8-16,0 0-9 15,0 2-36-15,0 20 0 16,-9 11-4-16,-4 10 12 16,-1 1 19-16,1-7-13 15,10-12-22-15,1-8 10 16,1-6-10-16,1-9 0 15,0-2-7-15,0 0-8 16,0 0-17-16,0-7 20 0,0-18 7 16,0-7-41-1,0-6 33-15,3-1 13 0,3 4 0 16,4-1 4-16,-4 10-4 16,0 8 5-16,-1 5-3 15,-2 6 1-15,-3 7-3 16,0 0 0-16,4 0-4 15,0 21-16-15,4 15 0 16,1 15 14-16,4 2 12 16,-2-3-2-16,1-8-4 15,4-7-3-15,-2-9 2 16,-1-7-8-16,-7-9 8 16,0-4-3-16,-6-6 8 15,0 0 20-15,0 0 91 16,-9 0 2-16,-9-10-42 0,-3-1-46 15,-1 4 9-15,1 3-10 16,1 3-28-16,0 1 0 16,2 0-16-16,9 6-44 15,6 3-96-15,3-9-282 16</inkml:trace>
  <inkml:trace contextRef="#ctx0" brushRef="#br0" timeOffset="13103.09">1177 6577 532 0,'0'0'224'0,"0"0"-180"15,0 0-8-15,0 0 38 16,0 0 11-16,0 0-82 16,82-25 0-16,-40 18 12 15,7 4 1-15,3 0 12 16,2 3-4-16,7 0-19 15,5 0 10-15,5 0-13 16,-1 0 7-16,-1 0-9 0,-2 0 7 16,6 1-10-1,0 7 3-15,-4 6-16 0,-2-1-1 16,-13 1-15-16,7 0 21 16,9-4 8-16,6-3-4 15,12 0 5-15,5-6 2 16,7 3 0-16,1-1-3 15,-1 1-3-15,-8 2-4 16,-9 1-6-16,-4 1-24 16,-6-1 34-16,0 0 1 15,-3 2 5-15,-4-2-4 16,-1-1 5-16,3-1-1 16,4 1 0-16,5 1 4 15,3 0-7-15,-2-1 3 16,4-3 0-16,-7-1 0 0,-4 0 3 15,-5 0-3 1,-4 0 0-16,1 1 3 0,3-1-6 16,1 0 3-16,7-1-31 15,-5-1-28-15,-2 1-35 16,-3 1 24-16,-4-2 7 16,1 1 26-16,-4-1 37 15,-4 0 2-15,-3 0 10 16,-1 0 18-16,3 0-9 15,-1 0-11-15,1 0-10 16,2-3-7-16,-5 2-18 16,0 0 10-16,-4-1-3 0,-3 2 18 15,-5-4-6 1,-4 3 6-16,-5-1 13 0,-7 0-11 16,-6 0 29-16,-10-1 7 15,-5-4 11-15,0-2 78 16,-24-5-89-16,-15-2-34 15,-9-1 11-15,-9-2-2 16,-2 1 44-16,4 3-8 16,6 0-36-16,10 2 3 15,12 4-12-15,12 4-2 16,10 3 2-16,5 2-4 16,8 0-7-16,19 0-16 15,10 11 23-15,12 3 0 0,-1 2 0 16,-5 0 0-16,-9 0 0 15,-14-2 2-15,-8-4-5 16,-11 2 3-16,-1 0 0 16,-19 2 29-16,-23 5-29 15,-10 6-2-15,3 0-98 16,16-1-239-16</inkml:trace>
  <inkml:trace contextRef="#ctx0" brushRef="#br0" timeOffset="14114.78">5499 7066 869 0,'0'0'58'0,"0"0"-47"15,0 0 24-15,0 0-27 16,31-81-8-16,-8 58-21 16,5 3 1-16,0 6 6 15,2 4 10-15,-6 7 2 16,-7 3 2-16,-4 0 0 15,-7 2 0-15,-3 19 28 16,-3 8 8-16,0 6 13 16,-8 5 8-16,-14-2-19 15,0-2 10-15,-1-6 1 16,5-7-17-16,5-9 0 16,4-6-30-16,3-5 8 15,3-1-2-15,0-2-2 0,3 0 5 16,0-8-11-1,21-19-58-15,13-9-25 0,11-5-13 16,9-3-16-16,-2 6 10 16,-4 2-50-16,-8 8 107 15,-9 10 45-15,-11 5 54 16,-6 6 17-16,-9 2-5 16,-2 5-8-16,-3 0-24 15,0 0-29-15,0 9 14 16,0 4-9-16,0-2-10 15,0-3 11-15,0-4-9 16,0-2-2-16,0-2 7 16,0 0-5-16,0 0 2 0,-3 0 16 15,1 0 8-15,-1-6-8 16,-5-1-12-16,-3 3 6 16,-8-1-14-16,-4 5-8 15,-5 0 8-15,-2 0 0 16,0 9 0-16,2 9-4 15,6 8 8-15,5 3 11 16,10 4 17-16,7 0-20 16,16 1 19-16,20-2 0 15,13-9-16-15,9-8-15 16,5-10-2-16,-2-5-68 16,-7-5-148-16</inkml:trace>
  <inkml:trace contextRef="#ctx0" brushRef="#br0" timeOffset="15691.96">6461 2553 756 0,'0'0'83'0,"0"0"-80"16,0 0 0-16,12 86 68 16,-7-28 61-16,-2 4-74 15,-3-3-20-15,0 1 5 16,0-3-24-16,0-8-1 0,-9-6-18 15,0-9 0-15,1-8-2 16,-2-13-115-16,8-13-259 16</inkml:trace>
  <inkml:trace contextRef="#ctx0" brushRef="#br0" timeOffset="15893.41">6488 2816 621 0,'0'0'277'15,"0"0"-277"-15,100-42 0 16,-58 28 47-16,-6 2-47 16,-5 1 0-16,-6 1-38 15,-7-1-107-15,-7 0-115 16</inkml:trace>
  <inkml:trace contextRef="#ctx0" brushRef="#br0" timeOffset="16086.39">6768 2572 822 0,'0'0'38'0,"0"0"-16"15,-25 102 149-15,19-60-86 0,0 2-34 16,2 0-27-16,1-2-20 16,1 4-8-16,-5-3-94 15,-1-8-222-15</inkml:trace>
  <inkml:trace contextRef="#ctx0" brushRef="#br0" timeOffset="16500.88">6936 2935 919 0,'0'0'0'15,"0"0"12"-15,0 0-12 16,98-44 33-16,-62 31-33 15,-5 1-2-15,-4-1-25 16,-3-3-42-16,-6 2 5 16,-9-1-4-16,-8 3 53 15,-1 0 15-15,-1 1 34 16,-16 0-4-16,-5 1-22 16,-2 4 20-16,-1 6 14 15,0 0-14-15,-1 0-11 16,1 10 22-16,-2 10-18 0,3 8 22 15,2 6-23-15,8 4-7 16,5-1 24-16,9-3-28 16,0-4 4-16,11-8 14 15,14-6-24-15,9-9-6 16,10-7-8-16,5 0-94 16,-3-20-112-16,-4-7-473 15</inkml:trace>
  <inkml:trace contextRef="#ctx0" brushRef="#br0" timeOffset="16853.77">7313 2762 281 0,'0'0'572'15,"0"0"-562"-15,-18 84 94 16,15-50 17-16,3-4-51 15,0-5-41-15,0-7 13 16,3-7-40-16,3-6 2 16,3-5-4-16,6 0-3 15,10-16-20-15,5-11-79 16,1-4-106-16,-2-1-50 16,-11 6-49-16,-5 7 57 15,-5 8 250-15,-7 7 253 0,1 4-58 16,-2 0-130-16,0 4 28 15,0 15 45-15,1 1-19 16,1 3-38-16,2-1-20 16,1-3-37-16,2 2-8 15,2-2-16-15,2-7-76 16,-1-9-241-16</inkml:trace>
  <inkml:trace contextRef="#ctx0" brushRef="#br0" timeOffset="17144.95">7823 2795 798 0,'0'0'24'15,"0"0"-24"-15,-19 127 84 16,15-68 51-16,2 1-64 16,2-5-30-16,0-6-22 15,0-9-18-15,0-7 7 16,6-10-8-16,0-6-7 16,-5-9-49-16,1-8-59 15,-1 0-17-15,2-7 26 16,-1-21-246-16</inkml:trace>
  <inkml:trace contextRef="#ctx0" brushRef="#br0" timeOffset="17341.5">7846 2792 711 0,'0'0'0'16,"0"0"-1"-16,0 0 1 15,0 0 46-15,0 0-9 16,74 111 6-16,-62-83-2 15,-4-3 39-15,-5-4-2 0,-3-6-26 16,0-4-25 0,-18 0-27-16,-9-1-1 0,-6-7-99 15,2-3-389-15</inkml:trace>
  <inkml:trace contextRef="#ctx0" brushRef="#br0" timeOffset="17715.13">8068 2995 781 0,'0'0'76'16,"0"0"-54"-16,80-18-22 15,-47 3 33-15,-3 3-20 0,-2-1-13 16,-5-2-5-1,-4-1 4-15,-7 1-16 0,-3-5-14 16,-9 2-6-16,0 1-67 16,0 1 22-16,-12 2 23 15,-7 6 59-15,-5 5 4 16,-4 3 54-16,-1 0 15 16,1 3-25-16,1 14-11 15,5 6 8-15,4 2-26 16,9 4 20-16,5 1-4 15,4-2-7-15,1 0 13 16,15-4-24-16,8-6-15 0,6-6-2 16,4-9-5-16,5-3-68 15,2-3-132-15</inkml:trace>
  <inkml:trace contextRef="#ctx0" brushRef="#br0" timeOffset="18210.43">8468 2815 785 0,'0'0'58'0,"-18"88"68"15,14-40-8-15,4-5-30 16,0-5-37-16,0-9-46 0,0-8 19 15,1-11-16-15,1-5-2 16,-2-5-5-16,0 0-1 16,3 0-6-16,5-14 3 15,6-8-69-15,5-4-17 16,-1 5-27-16,0 6-21 16,1 6 73-16,-1 3 26 15,2 2-5-15,-4 1-2 16,2-2-30-16,-4 2 7 15,-1-1 68-15,-1 1 13 16,-3-1 74-16,3-1-8 16,-5 0 7-16,1 0-3 0,-4 2-18 15,2 0 14-15,-2-1-10 16,-2-3-45-16,1 1 25 16,-3 1-13-16,0 3-6 15,0-1 14-15,0 3-35 16,0 0-9-16,0 0-2 15,0 0-39-15,0 0 0 16,0 0-42-16,0 0-23 16,0 0-14-16,0 0-175 15,0 0-190-15</inkml:trace>
  <inkml:trace contextRef="#ctx0" brushRef="#br0" timeOffset="18645.8">8550 2937 194 0,'0'0'461'0,"0"0"-461"15,0 0 0-15,0 0 25 16,98-19-15-16,-74 19 4 15,-6 7 23-15,-6 7 5 16,-11 3-6-16,-1 0-30 16,-5 0 0-16,-13-4 27 15,-5-3 25-15,3-4-18 16,0-3 30-16,4-1-24 16,-1-2-36-16,1 0-10 15,1 0-36-15,0 0-125 16,9-10-234-16</inkml:trace>
  <inkml:trace contextRef="#ctx0" brushRef="#br0" timeOffset="19116.97">8850 2806 440 0,'0'0'506'0,"0"0"-501"0,0 0-5 15,0 0 22-15,-6 107 13 16,6-77-4-16,3-4-29 16,13-7-1-16,-1-10-1 15,1-7-14-15,0-2 12 16,1-7 1-16,-3-16-3 15,4-7 4-15,-5-3-41 16,0 2 29-16,-2 2-14 16,0 9-44-16,2 8 23 15,-1 4 20-15,4 5 16 16,1 1-43-16,-1 2-4 16,-2 0 32-16,-6 0 0 15,-3 0 26-15,-5 0 7 0,0 0 57 16,0 0 31-1,0 2-12-15,0 13-9 0,0 4 26 16,-2 2-50-16,1 1-39 16,1 1 9-16,0-4-19 15,0-1-1-15,6-2 0 16,6-4-84-16,4-10-95 16,1-2-311-16</inkml:trace>
  <inkml:trace contextRef="#ctx0" brushRef="#br0" timeOffset="19574.62">9342 2880 622 0,'0'0'29'16,"0"0"-24"-16,0 0 46 16,-31 85-18-16,31-66 13 15,0-4-40-15,19-8-3 16,2-5 13-16,3-2-8 15,1 0 0-15,-1-18 3 16,-6-3-4-16,-9-6-2 16,-6-2-4-16,-3 2 1 15,-3-1-4-15,-21 1-2 16,-4 3 4-16,-8 6 0 16,3 5 23-16,8 5-23 0,4 5 1 15,12 3-1 1,3 0 0-16,6 0-11 0,0 0-14 15,0 0-4-15,18-5 29 16,1-1 16-16,8-5-10 16,3-5 5-16,0-1 15 15,-3-4-5-15,-4-1 32 16,-7 1-22-16,-9 5-4 16,-4 3 10-16,-3 8 3 15,0 3 13-15,0 2-19 16,0 0-34-16,-7 11-4 15,-13 14-2-15,-2 9 6 0,1 4-9 16,10 3 9 0,11-2-144-16,0-8-194 0</inkml:trace>
  <inkml:trace contextRef="#ctx0" brushRef="#br0" timeOffset="19687.08">9808 3043 814 0,'0'0'0'0,"0"0"-440"16</inkml:trace>
  <inkml:trace contextRef="#ctx0" brushRef="#br0" timeOffset="26718.55">771 3069 496 0,'0'0'219'15,"0"0"-145"-15,0 0 12 16,0 0 8-16,0 0-13 0,0 0-45 16,0 0-20-16,0 3-13 15,0 15-3-15,0 5 0 16,0 7 8-16,0-2-7 15,0-3 6-15,0-3-7 16,9-6 0-16,10-5-2 16,2-5 1-16,0-6 1 15,0 0-12-15,0 0-10 16,-3-15 5-16,-2-5-10 16,-2-3 13-16,-3-2 9 15,-3-2 10-15,-5 1-4 16,-3 2 16-16,0 3-13 15,0 5 38-15,0 5-17 0,0 4-9 16,-3 7-16 0,-3 0-1-16,-6 1-3 0,0 23 0 15,-4 11-6-15,7 9 9 16,1 5-7-16,7 2 8 16,1 7-3-16,0-1 2 15,0 5 0-15,3-2 1 16,0-3-37-16,0-8 4 15,-3-7-1-15,1-11 4 16,-1-11 30-16,0-7-12 16,0-8 11-16,0-3 0 15,-4-2-34-15,-14 0 35 0,0 0 7 16,-3 0 21 0,-4-7 17-16,7-4 4 0,-3 1-15 15,6-2 0-15,0 0-19 16,6-3 15-16,3-2-30 15,6-3 6-15,0-6-6 16,17-1-9-16,5 0-7 16,6-3-16-16,-1 5-55 15,-3-1-66-15,-6 5-228 16</inkml:trace>
  <inkml:trace contextRef="#ctx0" brushRef="#br0" timeOffset="29690.01">407 7035 827 0,'0'0'150'0,"0"0"-140"15,0 0 73-15,0 0 18 16,0 0-64-16,-33-109 8 0,33 64-13 15,8-10-22 1,17-8-3-16,14-9-7 0,13-12-1 16,17-11-2-16,8-15-14 15,5-13 15-15,5-11-4 16,-2 4 1-16,3 16 1 16,-3 22 4-16,-9 26 0 15,-6 15 2-15,-13 14 4 16,-8 8-9-16,0 14 3 15,2 9-9-15,3 6 8 16,2 15-17-16,5 20 12 16,2 4 1-16,9 7 8 15,11-4-3-15,10-6 0 16,5-10 0-16,4-15-4 0,2-11 4 16,-1 0 0-16,2-26 3 15,2-9 4-15,3-7-4 16,-1-8 8-16,-4-9-4 15,-4-9 11-15,-1-3-9 16,-4-9 4-16,-4-6-1 16,-2-5-6-16,-4-9-6 15,-1-6 0-15,-4 3-6 16,-4 7 0-16,-11 14-2 16,-5 18 8-16,-4 16-5 15,2 9-2-15,4 14 7 16,6 7 0-16,-2 13-2 15,-1 5-7-15,-7 13 6 0,1 17 0 16,6 7 1 0,5 0 0-16,10-6 2 0,10-12 0 15,12-13 2-15,12-6-4 16,13-3 2-16,9-20 0 16,2-7 0-16,6-8 8 15,4-8-8-15,6-13 4 16,17-8-1-16,15-8-5 15,9-1 2-15,-5 9-25 16,-15 13 4-16,-22 19-6 16,-32 13 27-16,-16 7 0 15,-18 6-6-15,-3 3 2 0,-2 3-29 16,0 3-10-16,-1 0 36 16,-9 0-5-16,-10 5 8 15,-8-1-12-15,-5-4 3 16,3 0 8-16,5-11-6 15,5-17 10-15,6-9-76 16,-3-11-111-16,-2-8-277 16</inkml:trace>
  <inkml:trace contextRef="#ctx0" brushRef="#br0" timeOffset="34481.03">3337 3231 117 0,'0'0'42'0,"0"0"34"16,0 0 19-16,0 0-6 15,0 0-30-15,0 0-5 16,0 0 9-16,0-4-7 16,0 4 14-16,0 0-8 15,0 0-12-15,0 0-12 16,0 0-31-16,0 0 4 15,0 0 2-15,0 0-12 16,0 0 4-16,0 0-5 16,0 9 0-16,0 6-5 0,0 4 2 15,0 4-77 1,-4 1-117-16,-5-3-218 0</inkml:trace>
  <inkml:trace contextRef="#ctx0" brushRef="#br0" timeOffset="34849.22">3298 3685 184 0,'0'0'8'16,"0"0"11"-16,0 0 49 15,0 0-22-15,0 0-2 16,0 0-18-16,-3 52-12 16,2-41-13-16,-2 2 3 15,-2 1-4-15,1-1-4 0,-5 0-57 16</inkml:trace>
  <inkml:trace contextRef="#ctx0" brushRef="#br0" timeOffset="35163.1">3182 4130 7 0,'0'0'17'16,"0"0"33"-16,0 0-1 15,0 0 0-15,0 0-21 16,0 0-21-16,0 58-7 15,0-45-113-15</inkml:trace>
  <inkml:trace contextRef="#ctx0" brushRef="#br0" timeOffset="35591.51">3219 4519 242 0,'0'0'90'0,"0"0"-90"16,0 0 0-16,0 0 1 15,0 0 2-15,0 0-3 16,0 66 0-16,-4-53 3 16,1 1 8-16,3-1-8 15,-2 3-3-15,1-1-51 0</inkml:trace>
  <inkml:trace contextRef="#ctx0" brushRef="#br0" timeOffset="35936.43">3170 4951 270 0,'0'0'22'0,"0"0"26"16,0 0 16-16,0 0-29 16,0 0 12-16,0 0-31 15,0 47 4-15,0-39 6 16,0 1-20-16,0 2 0 15,-3 3-6-15,-2-1-11 16,1 5-77-16,-3-2-117 16</inkml:trace>
  <inkml:trace contextRef="#ctx0" brushRef="#br0" timeOffset="36272.87">3116 5354 198 0,'0'0'34'0,"0"0"49"16,0 0-6 0,0 0-8-16,0 0-30 0,0 0-12 15,12 43-16-15,-9-34-9 16,-3 3-1-16,0 1-1 16,0-1 0-16,0 2-3 15,-7-3-16-15,1 1-42 16,1 1-112-16</inkml:trace>
  <inkml:trace contextRef="#ctx0" brushRef="#br0" timeOffset="36609.94">3079 5741 107 0,'0'0'163'16,"0"0"-145"-16,0 0 30 0,0 0 8 15,0 0-14 1,0 0-13-16,0 51-14 0,0-46-1 16,0 3-3-16,0-2-9 15,0 1-1-15,0 0-1 16,-3 1-45-16,3 1-86 16</inkml:trace>
  <inkml:trace contextRef="#ctx0" brushRef="#br0" timeOffset="36919.44">3085 6073 271 0,'0'0'33'0,"0"0"-19"16,0 0 30-16,0 0 17 15,0 0-15-15,0 0-24 16,-3 49 3-16,0-43-2 16,3-2 7-16,0 1-10 15,0 2-19-15,0-1 6 16,-3 1-7-16,0 1-18 15,1 3-78-15,1-4-79 0</inkml:trace>
  <inkml:trace contextRef="#ctx0" brushRef="#br0" timeOffset="37195.91">3049 6406 214 0,'0'0'34'0,"0"0"70"0,0 0-14 15,0 0-26-15,0 0-16 16,0 0-36-16,-12 50-10 15,8-39 0-15,4-2-2 16,-3 3-9-16,0-3-53 16,0-2-82-16</inkml:trace>
  <inkml:trace contextRef="#ctx0" brushRef="#br0" timeOffset="37480.83">3013 6674 305 0,'0'0'15'0,"0"0"72"15,0 0 2-15,0 0-32 16,0 0-1-16,0 0 0 16,2 73-28-16,-2-53-6 15,0 2-22-15,0-4 0 16,-3 1-79-16,-2-5-231 0</inkml:trace>
  <inkml:trace contextRef="#ctx0" brushRef="#br0" timeOffset="39708.12">2963 7006 242 0,'0'0'132'16,"0"0"-45"-16,0 0 21 16,0 0-11-16,16 86-24 15,-16-57 6-15,-3 0-26 16,-9 1 1-16,0 0 10 15,-1-4-7-15,1-1-9 0,-2 0-25 16,-2 0-4-16,4-7 3 16,-3 1-19-16,3-7 1 15,2-2-4-15,4-4 6 16,6-4-7-16,0 0 1 16,0-2-1-16,0 0-1 15,0 0-13-15,0 0 15 16,3-11 4-16,13-12-4 15,6-9-26-15,7-9-6 16,2-5-18-16,6-2-31 16,4 3-13-16,1 6 22 15,-4 13 63-15,-8 7 9 0,-9 8 5 16,-8 7-2-16,-11 4 2 16,-2 0 11-16,0 0 1 15,0 15 2-15,0 10 5 16,0 3-3-16,0 3 2 15,-5-4-10-15,2-5-3 16,3-4 19-16,0-6-24 16,0-7 3-16,0-4-8 15,0-1 2-15,0 0 9 16,0 0-11-16,0-6 0 16,2-10-16-16,1-1-39 15,0-4 51-15,-3 4-9 16,0 2-18-16,0 4 31 15,-3 3-7-15,-9 3 1 0,-6 4 4 16,0 1 2-16,-1 0 4 16,-5 0-3-16,3 10 4 15,-1 3 18-15,5 4-17 16,1 5 4-16,4 2 23 16,1 2 5-16,1 4 10 15,3-3-25-15,4 1-12 16,1-2 9-16,2-5-13 15,0-2 8-15,8-6 12 16,14-7-21-16,11-6-6 16,6 0 0-16,1-6-100 15,-6-17-224-15</inkml:trace>
  <inkml:trace contextRef="#ctx0" brushRef="#br0" timeOffset="40168.6">2928 7086 356 0,'0'0'85'16,"0"0"-78"-16,0 0 79 15,0 0 19-15,0 0-3 0,0 0-37 16,5-29-14-16,-5 29-19 16,-6 0-19-16,-3 0 7 15,-3 0-20-15,0 12 0 16,1 0-2-16,3-2-78 15,5-6-279-15</inkml:trace>
  <inkml:trace contextRef="#ctx0" brushRef="#br0" timeOffset="41028.05">3380 7030 382 0,'0'0'234'15,"0"0"-170"-15,0 0 34 16,0 0 21-16,0 0-58 16,0 0-21-16,-3 0-1 15,3 0-35-15,0 0 7 16,-1 0-11-16,-2 6 1 15,-3 8 5-15,0 0 6 16,6-3 0-16,0 0-2 16,0-5-6-16,0 1-4 15,0-4 0-15,0-2-4 0,0 0-1 16,13-1 0-16,2 0 5 16,3 0-3-16,3 0 3 15,-3-9 0-15,0-2 0 16,-3-1 2-16,-3-3 0 15,-2-3-2-15,-1-2 0 16,-3 1 7-16,-4 2-4 16,-2 4 15-16,0 2-3 15,0 3-12-15,-6 4-3 16,-8 4 0-16,-5 0 0 16,-5 0 0-16,2 8-16 15,-1 7-43-15,8 0-36 16,8 0-70-16,5-5-232 15</inkml:trace>
  <inkml:trace contextRef="#ctx0" brushRef="#br0" timeOffset="79059.73">3850 3249 70 0,'0'0'314'15,"0"0"-225"-15,0 0 24 16,0 0 5-16,0 0 15 16,0 0-51-16,0 0-29 15,0 0 2-15,3-6-14 16,-3 6-16-16,0 0-12 16,0 0-13-16,0 0-3 15,0 0-2-15,0 13-38 16,0 9 28-16,-4 7-40 15,-4 2-44-15,0 4 22 16,0-2-128-16,2-3-227 16</inkml:trace>
  <inkml:trace contextRef="#ctx0" brushRef="#br0" timeOffset="79331.31">3749 3865 219 0,'0'0'18'0,"0"0"32"16,0 0-1-16,0 0 0 15,0 0-40-15,0 0-5 16,0 96-1-16,0-78-3 16,-3 2-36-16,-4-2-176 15</inkml:trace>
  <inkml:trace contextRef="#ctx0" brushRef="#br0" timeOffset="79623.42">3695 4382 228 0,'0'0'35'0,"0"0"23"15,0 0 19-15,0 0 13 16,0 0-33-16,0 0 7 16,8 58-37-16,-8-45-15 15,0 2-3-15,0 3-9 16,0 2-11-16,-3 4-81 16,-2 0-61-16,-1-4-92 15</inkml:trace>
  <inkml:trace contextRef="#ctx0" brushRef="#br0" timeOffset="79900.77">3697 4907 317 0,'0'0'45'15,"0"0"17"-15,0 0-4 0,0 0 1 16,0 0-40-16,0 0-7 16,-11 74-5-16,11-62-5 15,0 4-2-15,-3 1-28 16,-4 0-192-16</inkml:trace>
  <inkml:trace contextRef="#ctx0" brushRef="#br0" timeOffset="80163.42">3628 5380 394 0,'0'0'25'15,"0"0"15"-15,0 0 33 16,0 0-12-16,0 0-30 16,-6 93-26-16,6-78 1 15,0-4-6-15,0 3 0 16,-4 1-1-16,-4 0-101 15,-2 5-135-15</inkml:trace>
  <inkml:trace contextRef="#ctx0" brushRef="#br0" timeOffset="80395.11">3546 5946 369 0,'0'0'78'0,"0"0"-57"16,0 0 18-16,0 0 8 16,0 0-24-16,0 0-23 0,-6 67-5 15,6-55-72 1,0-4-105-16</inkml:trace>
  <inkml:trace contextRef="#ctx0" brushRef="#br0" timeOffset="80643.14">3440 6323 287 0,'0'0'84'0,"0"0"-57"16,0 0 45-16,0 0-13 15,0 0-5-15,0 0-37 0,-10 70-16 16,10-64 20-16,0-1-16 16,0-1-5-16,0 0-9 15,3-3-100-15,-1-1-164 16</inkml:trace>
  <inkml:trace contextRef="#ctx0" brushRef="#br0" timeOffset="80814.94">3440 6610 19 0,'0'0'629'0,"0"0"-615"15,0 0-14-15,0 0 0 16,0 0-60-16,0 0-135 16</inkml:trace>
  <inkml:trace contextRef="#ctx0" brushRef="#br0" timeOffset="81970.3">2782 3291 324 0,'0'0'16'0,"0"0"23"16,0 0 31-16,0 0-61 15,0 0-7-15,0 0 3 16,2 0 4-16,-2 0 9 16,0 2-8-16,0-2-10 15,0 2-40-15,-2-2-256 16</inkml:trace>
  <inkml:trace contextRef="#ctx0" brushRef="#br0" timeOffset="82201.88">2758 3493 210 0,'0'0'61'15,"0"0"30"-15,0 0-6 16,-21 106-14-16,14-78-22 15,-2-1-19-15,3 0-28 16,-3-1-4-16,1-1 2 16,-2-1-147-16,1-7-290 15</inkml:trace>
  <inkml:trace contextRef="#ctx0" brushRef="#br0" timeOffset="82464.67">2585 4284 251 0,'0'0'43'0,"0"0"-12"16,0 0 8-16,-9 91-26 16,2-69-7-16,4-3-6 0,-2-3-21 15,1-6-84 1</inkml:trace>
  <inkml:trace contextRef="#ctx0" brushRef="#br0" timeOffset="82832.5">2637 4771 82 0,'0'0'155'0,"0"0"-98"16,0 0 26-16,0 0-41 15,0 0 5-15,0 0-4 16,-7 87-8-16,7-72 8 15,0-1-24-15,0 4-18 16,0 1 5-16,-3 1-6 16,-3 4-52-16,0-2-89 15,1-2-198-15</inkml:trace>
  <inkml:trace contextRef="#ctx0" brushRef="#br0" timeOffset="83072.6">2597 5349 394 0,'0'0'93'0,"0"0"-36"15,0 0 34-15,0 0-40 0,0 0-20 16,21 82-6-16,-18-58-19 15,-3 0 0-15,0 1-6 16,0-3-4-16,0-2-59 16,0 1-141-16</inkml:trace>
  <inkml:trace contextRef="#ctx0" brushRef="#br0" timeOffset="83304.52">2603 5877 489 0,'0'0'164'0,"0"0"-164"16,0 0 29-16,0 0-14 15,0 0-9-15,0 0-6 16,-9 76-2-16,6-59-13 15,0 0-44-15,-1-1-82 16,-4 0-98-16</inkml:trace>
  <inkml:trace contextRef="#ctx0" brushRef="#br0" timeOffset="83484.87">2548 6233 501 0,'0'0'174'0,"0"0"-110"16,0 0 6-16,0 0-37 16,0 0-25-16,0 0-8 15,-2 49-2-15,2-34-120 16,0 0-89-16,-1 2-90 16</inkml:trace>
  <inkml:trace contextRef="#ctx0" brushRef="#br0" timeOffset="83663.89">2518 6478 72 0,'0'0'303'15,"0"0"-282"-15,0 0 3 0,0 0 36 16,0 0-37-16,0 0-21 16,-27 92-1-16,18-72 14 15,-3 3 5-15,2-1 8 16,-3-3-16-16,2-1-12 15,5-8-118-15</inkml:trace>
  <inkml:trace contextRef="#ctx0" brushRef="#br0" timeOffset="85669.3">3079 5417 308 0,'0'0'322'15,"0"0"-286"-15,0 0 37 0,0 0-28 16,0 0-44-16,0 0-1 16,-18 14 4-16,18-3-1 15,0-2 10-15,0-3-9 16,10-2-5-16,7-4 1 15,5 0-4-15,-1 0-2 16,0-7-1-16,-3-5 5 16,-6-6 1-16,-2 0 1 15,-5 0 20-15,-5 2 18 16,0 2 16-16,0 5 43 16,-6 2-16-16,-6 6-47 0,-2 1-34 15,-5 1 0-15,-6 20-18 16,7 9-96-16,0-1-130 15,12 0-489-15</inkml:trace>
  <inkml:trace contextRef="#ctx0" brushRef="#br1" timeOffset="111122.15">2018 6272 298 0,'0'0'72'15,"0"0"46"-15,0 0 19 16,0 0-25-16,0 0-48 16,0 0-9-16,0 0-20 0,0 0-25 15,0 0 8 1,0 0-13-16,0 0 0 0,0 0 4 16,0 0-5-16,0 0-4 15,0 0 4-15,6 0-7 16,5-5 12-16,-2 1-4 15,2-2 4-15,0-2-9 16,1 1 3-16,1-2-8 16,1-3 3-16,2 1-28 15,1-4 27-15,-1 3-16 16,-4 3 16-16,4 0 2 16,-5 0-9-16,-1 5 8 15,-1-1-11-15,-3 1-8 0,3-2 13 16,1 1-32-16,1-4 30 15,3 0-1-15,2 1-3 16,-1-3 10-16,3 1-16 16,-5 3 7-16,-1 1 10 15,-3 0-9-15,-3 0 5 16,1 1-15-16,-1 1 22 16,0-1 3-16,-1 0-2 15,1-2-1-15,1 1 9 16,2 1-8-16,-1-1 3 15,1 0-4-15,-1-2 3 16,0 1-1-16,4 1-2 0,-2-1 2 16,-1 2 3-1,2 0-4-15,-5-3 1 0,7 2-1 16,-4 0 1-16,0-2 5 16,0 0 7-16,0 2 4 15,0-2 3-15,0 1-5 16,0 0 0-16,-2-4-15 15,1 6 4-15,-1-4-4 16,1 2 1-16,-2-1-1 16,1 3 0-16,-1-1 2 15,-3 3-2-15,0 0-1 16,0 0 4-16,3-2-4 16,0-1 0-16,4 0 1 15,-1-1 3-15,2 2 0 0,-5-2-4 16,1 3 0-16,-1 0 3 15,0 1-4-15,-1 0 1 16,-1 0 0-16,-1-1-3 16,3 1 5-16,-2-2-2 15,1 3 2-15,1-2 0 16,0 0 11-16,4-1-4 16,-2-2-5-16,-2 3 4 15,0 0-5-15,-3 0-3 16,0 1 0-16,1 0 2 15,-1 0-4-15,0 2 2 16,2-3 0-16,-2 0-1 16,0 2 5-16,1-4-4 0,2 1 9 15,3 0-4 1,-3 1 3-16,0-1-8 0,0 2 0 16,-1-1-1-16,-1 1 3 15,-1 0-2-15,0 0 0 16,0 0 2-16,1-1-4 15,1 2 2-15,1-3 0 16,-3 0-4-16,4 0 5 16,-1 3-1-16,-3-2 0 15,2 1 4-15,-2-1-5 16,0 2 1-16,0-1 0 16,1-1-3-16,2 2 4 0,-3-3-1 15,3-1 0 1,0 3 2-16,-1 1-3 0,0-1 1 15,-3-1 0-15,1 1-3 16,0 0 3-16,0 0 0 16,1-1 0-16,1 2 1 15,-2-4-1-15,0 4 0 16,4-3 0-16,-1 1-5 16,0-1 6-16,0-1-1 15,0 2 0-15,0 0 5 16,0 0-5-16,0-2 2 15,0 1-1-15,0-2 9 16,1 3-9-16,2-5 7 16,-1 5-5-16,1-4 2 15,1 1-3-15,-1 0-2 0,-1 2 0 16,0 1-4-16,-3 0 1 16,-2 1 3-16,3-1-1 15,0 2 7-15,-1-3-6 16,3 0 0-16,0 2 0 15,-1-2 0-15,1 0 0 16,2 1 0-16,-2 1-2 16,-4 0 5-16,-2 1-3 15,1 1 0-15,0-1 1 16,1 2-4-16,0-3 3 16,1 0 0-16,1-1 0 15,-3 1 0-15,6-1 0 0,-2-1 0 16,2-1 0-16,0 0-2 15,3-2 4-15,-1 0-2 16,-1 1 11-16,2 0-7 16,-3-1 16-16,0 0 3 15,3 1-20-15,-5 2 10 16,2-3-12-16,-1 0 2 16,5-1 5-16,-1-3-6 15,3 2 5-15,-3-2-1 16,3 2-6-16,-3-1 12 15,-3 4-6-15,1 0 1 16,-2-1 0-16,-1 3-2 16,2-2-2-16,1 0 2 0,1-3-3 15,7-1 3-15,-2-1-3 16,2-1-2-16,-3 4 2 16,0-2 3-16,3 0 2 15,-2 0 0-15,1 0-4 16,-1-2 7-16,3 0-9 15,-2 0 1-15,5-1 5 16,-5 3-2-16,2-1-5 16,-4 3 0-16,-3 1 3 15,0 2 0-15,-2-1-3 16,1 0 1-16,-1-1-1 16,2 1 7-16,0-3-7 0,3 1 0 15,0-2 2 1,6-1-7-16,-3-1 6 0,1 1-1 15,-2 2 0-15,-1 0 4 16,-4 2-4-16,-2 2 2 16,1 0-1-16,-2-1 4 15,1 1-5-15,4-2 0 16,2-4-1-16,2-2 3 16,7-2-2-16,1-1 0 15,-1 1 1-15,-2 0 0 16,-3 4 1-16,-2-3-2 15,3 2 18-15,0-3-8 16,1 1 6-16,1-3-8 16,5-1-7-16,2-2 17 15,0 0-16-15,1-1 0 0,1 1 5 16,-1 0-1-16,-4 2-4 16,-2 4 7-16,-4-1-9 15,-3 3 20-15,0 0-12 16,-2 0-2-16,-1-1 2 15,0-1-3-15,1 2-3 16,-2 0-2-16,2 1 1 16,-2-1-2-16,2 2 1 15,1-2 0-15,2 0-5 16,0-1 11-16,2-1-6 16,0-3 0-16,4 0 2 15,-1 0-6-15,-1 2 4 0,-1-1 0 16,2 0-1-16,-2 3 3 15,-1-2-2-15,0 0 0 16,4 1 2-16,-1 0-2 16,3-4 0-16,0 1 0 15,-2-1-2-15,1 2 6 16,-1 1-4-16,-1 1 0 16,-2 0 3-16,2 0-4 15,0-1 2-15,4 0 1 16,2-1 4-16,1-1-2 15,-1-2-4-15,-3 2 0 16,-1 1 2-16,-7 1 2 16,3 2-4-16,-2 0 0 0,4-1 6 15,-5 1-2-15,-1 2 4 16,1-2-7-16,-1-2 3 16,2 2-2-16,-3-1-2 15,-6 7 0-15,0 1-3 16,-6 3 3-16,0 1 0 15,-2-1 0-15,-2 3 1 16,2-1-3-16,0 2 4 16,-1-1-2-16,1-3 17 15,0 3-13-15,1-1 4 16,-1 2-8-16,0-1-12 16,-3-5-74-16,0-2-288 15</inkml:trace>
  <inkml:trace contextRef="#ctx0" brushRef="#br1" timeOffset="116273.66">3159 6288 55 0,'0'0'485'0,"0"0"-401"16,0 0 36-16,0 0 6 0,0 0-42 16,0 0-7-1,0 0-25-15,3 0-17 0,-3 0-14 16,0 0-16-16,0 0 2 15,0 0-7-15,0 0-8 16,0 0 5-16,0 0-22 16,0 0-8-16,0 0 32 15,0 0-6-15,0 0-1 16,0 0-4-16,0 0 12 16,0 0 3-16,0 0-2 15,0 0-1-15,0 0 0 16,0 0-1-16,0 0-26 15,0 0 12-15,0 0 3 16,0 0 12-16,0 0-9 16,0 0-6-16,5 0 8 0,4 0-4 15,7 0 11-15,4 5 1 16,4 1 1-16,4 0 0 16,6 1-2-16,-1-1-27 15,-6-1-59-15,-5 3-160 16,-8-8-177-16</inkml:trace>
  <inkml:trace contextRef="#ctx0" brushRef="#br1" timeOffset="116710.43">3452 6276 476 0,'0'0'156'0,"0"0"-92"15,0 0 93-15,0 0-72 16,0 0-29-16,0 0-17 16,-67-43-25-16,64 43-4 15,1 0-10-15,2 0-2 0,0 0-9 16,0 0-59-16,8 9 21 16,4 3 36-16,1 0 12 15,2-2-5-15,-2 1 4 16,-2-2 2-16,-8-1 2 15,-3-2-2-15,0 3 0 16,-3 3 14-16,-11-1 13 16,-3 0-11-16,-4 0-16 15,6-8-185-15</inkml:trace>
  <inkml:trace contextRef="#ctx0" brushRef="#br1" timeOffset="117280.33">3104 6244 459 0,'0'0'11'0,"0"0"19"16,0 0 51-16,85-41-31 15,-62 36-33-15,-5-1 8 16,-9 5-1-16,-5 1-22 16,-4 0 9-16,0 0-11 0,0 0-9 15,-3 0 9-15,-12 8 14 16,-4 5 2-16,-5 2-2 15,1-2-13-15,1-3 6 16,6 1 1-16,4-3 0 16,4-1 27-16,5-3-17 15,2-1 5-15,1 1 1 16,0 0-15-16,0 1 13 16,4 1 32-16,5 1-39 15,2 0 0-15,-1 0-15 16,-1-3-88-16,-3-4-306 15</inkml:trace>
  <inkml:trace contextRef="#ctx0" brushRef="#br1" timeOffset="118013.89">3355 5884 426 0,'0'0'112'0,"0"0"-85"16,0 0 61-16,0 0 0 0,0 0-49 15,0 0 7-15,9-9-45 16,-6 2 5-16,-1 1 7 16,-2 2 1-16,0 2 5 15,0 1 22-15,0 1-34 16,-5-1-3-16,-4 1-4 15,-7 0-4-15,2 0 3 16,-2 0 1-16,5 0 0 16,2 4-2-16,3 2 2 15,2 1 0-15,4 1-5 16,0 2-13-16,0 5 6 16,4-1-55-16,8 3-38 0,-1-1 84 15,2 1-40-15,-1-3-11 16,-6-3 33-16,0 0 23 15,-6-4 16-15,0-1 6 16,0-3 41-16,0 0 62 16,0-3 4-16,-7 2-40 15,-2-2-4-15,1 0-19 16,-5 0-11-16,7 0-35 16,0 0-4-16,1-6-26 15,4-5-104-15,1-6-204 16</inkml:trace>
  <inkml:trace contextRef="#ctx0" brushRef="#br1" timeOffset="118278.4">3388 5789 495 0,'0'0'54'0,"0"0"-21"16,0 0 28-16,0 0-45 15,0 0-11-15,0 0-5 0,-6 90-42 16,0-71-355-16</inkml:trace>
  <inkml:trace contextRef="#ctx0" brushRef="#br1" timeOffset="118554.24">3256 6041 666 0,'0'0'84'0,"0"0"-58"16,0 0-26-16,0 0-3 15,0 0-9-15,0 0-48 16,-16 82-297-16</inkml:trace>
  <inkml:trace contextRef="#ctx0" brushRef="#br1" timeOffset="140093.37">9009 3909 87 0,'0'0'554'16,"0"0"-525"-16,0 0 81 0,0 0 10 15,0 0-27 1,0 0-17-16,0 0-26 0,0 0 5 16,-4-32-27-16,4 27-16 15,0 0 10-15,-1 0-15 16,-2 1 4-16,0 1-7 15,-2-1-3-15,2 3 10 16,3-1-11-16,-3 2 1 16,0 0-2-16,-2 0 1 15,0 0-3-15,-4 21-1 16,1 12-5-16,2 7 7 16,3 3 0-16,3-2-2 0,0-5 2 15,6-5-8 1,9-7 0-16,3-9-36 0,7-11-25 15,1-4 61-15,9-8-32 16,-2-19-41-16,-3-6-1 16,-6-5 42-16,-1-1 42 15,-4 0 9-15,-4-2 6 16,-2 2 28-16,-4 6 11 16,-6 7-13-16,-1 9-3 15,-2 9 10-15,0 6 0 16,0 2-16-16,0 0-32 15,-9 21-2-15,-9 15-5 16,4 15 7-16,-2 8-2 16,4 10 5-16,0 13-3 15,0 2 0-15,5 3 4 0,2-6-7 16,2-8 3-16,3-7 0 16,0-6-2-16,0-1-2 15,2-5 4-15,4-5 0 16,-2-8 3-16,-2-6-4 15,-2-8 1-15,0-6 0 16,0-7 2-16,0-7 0 16,0-3 0-16,0-4 9 15,-9 0 17-15,-9 0 15 16,-2-10-20-16,-4-1 3 16,1-1-4-16,-3-1-8 15,1 0 4-15,2 3-10 0,3 0-6 16,6 3 5-16,10 2-7 15,4 1 6-15,0-7 11 16,9-4-17-16,17-8-12 16,10-7-23-16,3-6-39 15,-1-6-99-15,-7-4-449 16</inkml:trace>
  <inkml:trace contextRef="#ctx0" brushRef="#br1" timeOffset="142449.42">9487 3992 85 0,'0'0'734'0,"0"0"-706"15,0 0 67-15,0 0 3 16,0 0-51-16,0 0-16 16,0 0-9-16,-6-23 7 15,6 18-9-15,1-1-9 16,4 0-1-16,1-4-7 0,4-2-1 16,5-3-4-1,3 0 2-15,2 1-2 0,-1 3-1 16,-4 3-3-16,-2 3 6 15,-1 3-3-15,0 2-9 16,-3 0 8-16,5 2-7 16,0 13 10-16,0 2-4 15,4 0 5-15,-5-2 0 16,0-4 1-16,-2-4 3 16,1-2 2-16,3-5 21 15,0 0 28-15,7-5 19 16,2-12-48-16,0-5-18 15,-6-1-8-15,-3 1-7 16,-5 4-54-16,-4 5-67 16,-4 9-104-16,-2 4-215 0</inkml:trace>
  <inkml:trace contextRef="#ctx0" brushRef="#br1" timeOffset="143132.25">9521 4188 101 0,'0'0'509'15,"0"0"-441"-15,0 0 80 16,0 0-7-16,0 0-39 15,0 0-60-15,-4-39-19 16,16 18-13-16,7 0-10 16,0 1 3-16,4 1-3 15,-1 5-4-15,-4 3 1 16,-3 6-4-16,-3 5 7 0,-3 0-2 16,-2 0-6-1,1 9 2-15,1 10 2 0,-2 0 2 16,2 0-2-16,0-5 4 15,3-4 0-15,3-6 6 16,1-4-3-16,5 0 25 16,-1-13 36-16,2-5-32 15,0-2 0-15,-7 4-24 16,-4 0-8-16,-1 6 0 16,-8 5-51-16,-2 1-82 15,0 4-319-15</inkml:trace>
  <inkml:trace contextRef="#ctx0" brushRef="#br1" timeOffset="144377.41">10179 3780 556 0,'0'0'65'16,"0"0"81"-16,0 0-4 15,0 0-56-15,0 0-29 16,0 0-26-16,-25 11-19 16,11 14 9-16,5 7 6 15,3 2-6-15,6-1-14 16,0-3-7-16,8-6-3 15,11-3 1-15,5-7-1 16,5-6 3-16,-1-8 0 16,8 0-10-16,-2-8-13 0,-7-10-9 15,0-1 32 1,-11-3 0-16,-4-3 2 0,-2 0 10 16,-5 1 4-16,-2 4 3 15,-3 4 11-15,0 3-15 16,0 7 13-16,0 0 7 15,0 6-17-15,-6 0-18 16,-7 0-6-16,-1 13 1 16,-2 11 2-16,1 6-2 15,1 8 5-15,5 4 0 16,2 5 3-16,4 11 2 16,3 4-5-16,0 4 0 0,0-2 1 15,0-1 1-15,0-6-2 16,0-6 0-16,0-2 2 15,0-4-4-15,0-3 2 16,-2-5 0-16,-8-4-3 16,-2-6 3-16,3-6 0 15,-1-5 2-15,-1-6 1 16,2-4 1-16,-7-6-2 16,-1 0-2-16,-5 0 8 15,0-6-6-15,-2-7 0 16,7 0 4-16,-2-3-5 15,5 1 26-15,4-1-7 16,6-2-6-16,4-1 8 0,0-3-11 16,16-3 2-1,11-4-13-15,1 5 0 0,3 0-5 16,-6 6-10-16,-3 5-46 16,-4-2-72-16,0-2-288 15</inkml:trace>
  <inkml:trace contextRef="#ctx0" brushRef="#br1" timeOffset="145007.84">10519 4154 610 0,'0'0'60'0,"0"0"-48"16,0 0 108-16,0 0-50 16,0 0-39-16,0 0-5 15,-57 33-4-15,57-11-5 16,0 0 12-16,0 1-18 16,0-4 10-16,8-3-5 0,7-5 1 15,3-5-4-15,3-4-5 16,-2-2-3-16,2-2 14 15,-2-15-15-15,-5-5 4 16,-5-7 6-16,-6 0-4 16,-3-2 4-16,0 5-9 15,0 8 10-15,-3 5-4 16,-8 7-6-16,-4 6-5 16,-4 0-31-16,0 9-115 15,4 12-139-15</inkml:trace>
  <inkml:trace contextRef="#ctx0" brushRef="#br1" timeOffset="151600.59">10779 3950 370 0,'0'0'305'0,"0"0"-283"0,0 0 108 16,0 0-16-16,0 0-51 15,0 0 4-15,0 0-2 16,0 0-50-16,9 0-12 15,13 0 4-15,8 0 3 16,4 2-4-16,5-1-2 16,0 1-8-16,-2-2 1 15,-4 0-85-15,-3 0-114 16,-8 0-161-16</inkml:trace>
  <inkml:trace contextRef="#ctx0" brushRef="#br1" timeOffset="151884.42">10936 3786 641 0,'0'0'180'0,"0"0"-165"0,0 0 37 15,0 0-35-15,-23 81 5 16,13-36 14-16,4 0-30 16,6-5-6-16,0-5 0 15,9-12-182-15</inkml:trace>
  <inkml:trace contextRef="#ctx0" brushRef="#br1" timeOffset="154111.7">11677 3329 609 0,'0'0'216'15,"0"0"-196"-15,0 0 61 16,0 0 14-16,0 0-46 15,0 0-7-15,0 0-7 16,-9 26-21-16,-4 12 22 16,-4 14 22-16,-1 0-26 15,3 1 6-15,1-6-25 16,5-5-2-16,4-3-6 16,2-6-1-16,3-11-8 0,0-2 4 15,0-10-6-15,0-3 4 16,3-6-14-16,-3-1 6 15,0 0-13-15,3 0 7 16,-1-9 8-16,-2-10-44 16,0-3 26-16,0 2 17 15,-5 3-43-15,-11 1 34 16,-1 7 16-16,-2 4-3 16,-1 3 5-16,-2 2 0 15,0 0 4-15,-2 15 14 16,7 5-7-16,3 0 7 15,6 1-3-15,7-3-8 16,1-2 16-16,0 0-4 16,14-3 7-16,6-3-17 15,8-6-5-15,5-2-8 0,3-2 1 16,1 0-134-16,-4-15-318 16</inkml:trace>
  <inkml:trace contextRef="#ctx0" brushRef="#br1" timeOffset="154877.54">11807 3605 587 0,'0'0'219'0,"0"0"-180"0,0 0 79 16,0 0-23-16,0 0-60 15,0 0-5-15,-39 80-13 16,39-66-9-16,0-4 16 15,11-5-11-15,6-5-5 16,7 0 12-16,4-2-4 16,1-14-4-16,-5-4-6 15,-2 0-5-15,-6-1-2 16,-5 2 1-16,-6 5 0 16,-4 5-3-16,-1 4 6 0,0 3 10 15,0 2-4 1,-4 0-9-16,-12 11-1 0,-4 13-4 15,-3 11 5-15,4 3-2 16,3 7 0-16,3 0 2 16,5 0 0-16,2-2-1 15,1-3 1-15,2-3 0 16,0-7-3-16,3-10 0 16,0-6 5-16,-1-5-2 15,-1-7 0-15,-1 0 3 16,-7-2 8-16,1 0 1 15,-2-9 20-15,-3-7-6 16,3 0-12-16,2-2 11 16,2 4-9-16,4 2-7 15,3-2 5-15,0 2-14 0,6 2-18 16,15 0-22-16,7 3-61 16,5 1-70-16,-2 2-270 15</inkml:trace>
  <inkml:trace contextRef="#ctx0" brushRef="#br1" timeOffset="155252.63">11359 4038 479 0,'0'0'290'0,"0"0"-173"15,0 0 5-15,0 0-48 16,100-1-12-16,-42 1-22 16,7 0-18-16,3 0-8 0,-5 0-1 15,-8 0-12-15,-13 0-1 16,-14 0-21-16,-10 0-80 16,-9 0-114-16,-9 2-187 15</inkml:trace>
  <inkml:trace contextRef="#ctx0" brushRef="#br1" timeOffset="155791.85">11553 4158 454 0,'0'0'358'0,"0"0"-326"15,0 0 3-15,0 0 27 16,0 0 1-16,-52 110-19 16,34-63 13-16,3-2-14 15,3-1-10-15,3-8-6 16,2-4-6-16,4-5-12 15,1-7-1-15,2-7-6 16,0-6-4-16,0-3-1 0,0-4 3 16,0 0 1-1,0 0-1-15,2-10-8 0,5-6-23 16,-7-4-1-16,0 2 23 16,0 1-22-16,-18 2 25 15,-2 6 6-15,-5 3-6 16,-3 6 6-16,-2 0 2 15,2 1 0-15,3 13 17 16,4 3 1-16,4 1-10 16,6 1 5-16,6-3-5 15,5 0 12-15,0-1-2 16,0-2 8-16,16 0-3 16,4-5-23-16,10-6 6 15,3-2 13-15,-2 0-21 0,0-7-25 16,-2-7-87-16,-4-5-119 15,2-6-339-15</inkml:trace>
  <inkml:trace contextRef="#ctx0" brushRef="#br1" timeOffset="156272.82">11646 4281 709 0,'0'0'228'15,"0"0"-168"-15,0 0 39 16,0 0-60-16,0 0 23 16,0 0-4-16,52 101-23 15,-40-73 12-15,1-4-35 16,-4-1-11-16,-1-8-1 16,-4-3-7-16,-2-3-53 15,-2-5-88-15,0-4-145 16,4 0-332-16</inkml:trace>
  <inkml:trace contextRef="#ctx0" brushRef="#br1" timeOffset="156451.88">11781 4322 495 0,'0'0'266'0,"0"0"-181"16,-80 67 52-16,53-36-31 15,3 2-66-15,3 0-30 16,0 0-6-16,7-2-4 16,6-9-197-16,8-10-720 15</inkml:trace>
  <inkml:trace contextRef="#ctx0" brushRef="#br1" timeOffset="157733.57">12151 3345 346 0,'0'0'37'0,"0"0"73"16,0 0 8-16,0 0-3 15,0 0-20-15,0 0-30 16,-7 78 22-16,7-49-50 16,-1 3 13-16,-2 5-9 15,0 1-22-15,-2 5-4 16,0 3-4-16,-1-1-9 15,1 2 4-15,-1-1-6 16,-2-1 0-16,2 1-1 16,0-3 6-16,-1 3-1 0,-1-2 22 15,2-2-15-15,-1 2-1 16,-2 1-10-16,2 1 2 16,-1-2-2-16,3-3 1 15,-1-4-1-15,-1-2 0 16,-2-2 1-16,0 0-2 15,-1-2 1-15,2-1 0 16,1-2-1-16,1-1 2 16,-1-2-1-16,2-2 0 15,1 1-1-15,2-4-2 16,1 1 3-16,-4-2 0 16,5-2-1-16,-3 1 3 0,1-2-2 15,2-2 0-15,-3 1 1 16,0-6-1-16,3 0 0 15,0-2 0-15,0-1-3 16,0-4 6-16,0-1-3 16,0-1 4-16,0 0-2 15,0 0 6-15,0 0-8 16,0 0-13-16,0-14-122 16</inkml:trace>
  <inkml:trace contextRef="#ctx0" brushRef="#br1" timeOffset="158470.92">12124 4636 436 0,'0'0'288'16,"0"0"-155"-16,0 0 31 15,0 0-48-15,0 0-65 16,0 0-25-16,0 12-13 16,0 8-1-16,3 5 19 0,5 2-12 15,-3 0-11-15,1-1 2 16,-1-1-8-16,0-1-2 15,-2-1 1-15,0-2 3 16,-2-3-8-16,1-6-6 16,-2-3-70-16,0-1-47 15,0-4-157-15,0-4-324 16</inkml:trace>
  <inkml:trace contextRef="#ctx0" brushRef="#br1" timeOffset="158763.1">12287 4650 429 0,'0'0'99'15,"0"0"65"-15,0 0-16 16,0 0-56-16,-88 106-7 16,70-77-8-16,0-5-31 15,4 0-13-15,2-4-25 16,2-4-5-16,0-1-3 16,3-4 0-16,-1-4-83 15,2-5-165-15,6-2-474 0</inkml:trace>
  <inkml:trace contextRef="#ctx0" brushRef="#br1" timeOffset="159151.41">12274 4793 527 0,'0'0'160'16,"0"0"-84"-16,0 0 89 15,0 0-63-15,0 0-67 16,0 0-28-16,15 10 21 16,-6-6-6-16,2-4-22 0,-3 2-3 15,3-2-89-15,-7 0-194 16,0 0-346-16</inkml:trace>
  <inkml:trace contextRef="#ctx0" brushRef="#br1" timeOffset="159332.28">12274 4793 800 0,'-27'91'86'15,"34"-91"-67"-15,7 0 56 16,7 0-75-16,-4 0-1 16,0 0-72-16,-2 0-212 0,-5 0-288 15</inkml:trace>
  <inkml:trace contextRef="#ctx0" brushRef="#br1" timeOffset="159737.35">12505 4690 544 0,'0'0'168'16,"0"0"-112"-16,0 0 29 15,0 0-35-15,0 0 4 16,0 0-25-16,0 95 23 15,0-65-9-15,0 2-2 16,0-4-2-16,0-4-31 16,0-4-2-16,0-2-6 0,0-4-2 15,0-5-6-15,2-3-76 16,2-6-127-16,2 0-312 16</inkml:trace>
  <inkml:trace contextRef="#ctx0" brushRef="#br1" timeOffset="160030.44">12629 4717 565 0,'0'0'36'16,"0"0"86"-16,0 0-5 16,-76 90-16-16,52-61-8 15,0-1-15-15,3-1-20 16,5-4-23-16,-1-4-29 16,5-3 5-16,3-5-11 15,2-3 0-15,4-3-3 16,3-5-115-16,0 0-172 15</inkml:trace>
  <inkml:trace contextRef="#ctx0" brushRef="#br1" timeOffset="160592.47">12757 4601 315 0,'0'0'375'0,"0"0"-334"16,0 0 42-16,0 0-19 15,0 0-52-15,0 0-11 16,-4 11 28-16,-1 2 4 15,2 2-5-15,2-1-14 16,-2 2-12-16,3-3 5 16,0-6-7-16,0-1-11 0,0-4 7 15,3-2 4-15,6 0 6 16,4 0 17-16,2-6-13 16,-1-7 0-16,-1-1-7 15,-3-1-2-15,-5 1 8 16,2-2 2-16,-7 3 8 15,0 5-6-15,0 0 38 16,-7 5-51-16,-7 3-1 16,-6 0-42-16,-3 6-40 15,-1 9-97-15,5-1-223 0</inkml:trace>
  <inkml:trace contextRef="#ctx0" brushRef="#br1" timeOffset="164859.59">13327 3497 112 0,'0'0'343'16,"0"0"-318"-16,0 0 60 16,0 0 49-16,0 0-22 15,0 0-49-15,0 0 2 16,-12 7-18-16,3 4-9 0,-6 6-6 16,-4 14-13-1,-5 10 4-15,-3 11 12 0,-1 12-17 16,0 8 9-16,3 7-11 15,8 2 0-15,6 5-1 16,8 2-13-16,3 2 0 16,3-6-2-16,18-6-3 15,11-7-1-15,11-12-51 16,9-13-131-16,6-16-408 16</inkml:trace>
  <inkml:trace contextRef="#ctx0" brushRef="#br1" timeOffset="166959.29">13507 3958 653 0,'0'0'120'0,"0"0"-54"16,0 0 75-16,0 0-20 16,0 0-66-16,0 0-29 15,0 0-26-15,20-46-4 16,-4 27 1-16,4-2-21 15,1 2-26-15,-2 4 9 16,-2 5 2-16,-3 5 21 16,-3 5 12-16,-7 0 2 0,-1 0 3 15,-1 8-10-15,-2 17 11 16,0 7 4-16,0 7 1 16,-12 0 22-16,-4-4 28 15,-1 2-4-15,-1-6-5 16,3-4-9-16,2-8-9 15,5-6-2-15,4-9-22 16,2-2 4-16,1-2-3 16,1 0-3-16,0-6 9 15,0-16-11-15,17-10-57 0,6-5 0 16,4-4 15 0,6-2-10-16,0 2-5 0,0 4 16 15,-4 8 14-15,-5 9 18 16,-5 11 9-16,-6 8 3 15,-4 1 30-15,-2 0-25 16,-3 7-8-16,-1 12 0 16,0 1 0-16,-1 0 3 15,2 0-3-15,1-7 1 16,1-6 4-16,0-2-5 16,-5-2 5-16,-1-3-4 15,0 0 12-15,0 0 6 16,0-3 7-16,0-12-20 15,0 0-5-15,0 0 5 16,0 4-5-16,0 0 2 0,-10 6 11 16,-2 3-14-16,-6 2-7 15,-3 0 7-15,-3 11-5 16,-3 13 5-16,1 3 3 16,2 8 5-16,4 0 29 15,5-3-17-15,5 0-8 16,7-4 6-16,3-3 4 15,0-6 15-15,6-4-23 16,13-6-13-16,5-7 6 16,9-2-7-16,3-7-31 15,-2-14-206-15</inkml:trace>
  <inkml:trace contextRef="#ctx0" brushRef="#br1" timeOffset="167380.48">14045 4052 883 0,'0'0'89'0,"0"0"-49"16,0 0-4-16,0 0-19 16,0 0-17-16,88-13-105 0,-63 11-204 15</inkml:trace>
  <inkml:trace contextRef="#ctx0" brushRef="#br1" timeOffset="168294.46">14330 3942 690 0,'0'0'135'0,"0"0"-122"15,0 0 17-15,0 0 49 16,0 0-59-16,0 0-20 16,7-23-22-16,5 10 8 15,0 1-36-15,3 0-1 16,0 2-10-16,4-2-21 0,-1 5 17 16,0 0 22-1,-2 1 34-15,-4 6 9 0,-3 0 2 16,0 0 20-16,-6 8-1 15,-3 13 7-15,0 7 32 16,-7 8 4-16,-13 2 20 16,-3 1 7-16,-3 0 6 15,3-4-11-15,3-5-36 16,2-5-11-16,4-6 3 16,4-8-17-16,4-6-9 15,5-5-9-15,-1 0-6 16,2 0 10-16,0-16-11 15,0-14-5-15,21-13-69 16,10-8-33-16,5 0-59 16,6-1-94-16,0 7 62 0,-5 12 31 15,-6 9 129 1,-5 12 38-16,-8 5 120 0,-4 7 4 16,-4 0-27-16,-4 3-29 15,-3 17-40-15,-2 3 2 16,-1 3-11-16,0-3-10 15,0-2 9-15,0-8-18 16,0-3 6-16,3-7 5 16,-2-2 2-16,-1-1 21 15,0 0 14-15,0 0 22 16,0-12-36-16,0-5-34 16,0-2 0-16,0 2-1 0,0 4-1 15,-4 2-3 1,-3 5 4-16,-6 3-5 0,-3 3 4 15,-5 0-6-15,-1 3 8 16,-2 16 2-16,2 6 0 16,1 3 23-16,3 3 2 15,3 0 2-15,5 1 7 16,5-2-12-16,5-5 1 16,0-5 6-16,5-4-6 15,12-7-10-15,10-7-8 16,6-2-7-16,9-9-10 15,-3-18-144-15,-4-8-322 16</inkml:trace>
  <inkml:trace contextRef="#ctx0" brushRef="#br1" timeOffset="168902.05">14835 3676 347 0,'0'0'216'0,"0"0"-163"16,0 0 43-16,0 0-11 0,0 0-38 15,0 0-1-15,-47 56-9 16,44-40-11-16,3-2 4 16,0-3-15-16,0-6-6 15,0-3 6-15,1-2 0 16,14 0-1-16,3 0 15 15,3-7-13-15,0-8-7 16,-8 0-5-16,-2-2-2 16,-7 2-2-16,-4-3 4 15,0 6 3-15,0 0 7 0,-3 6 6 16,-10 4-20 0,-5 2-5-16,-3 0-11 0,-1 10-40 15,1 8-88-15,6-4-95 16,10 3-293-16</inkml:trace>
  <inkml:trace contextRef="#ctx0" brushRef="#br1" timeOffset="169682.51">15089 3410 288 0,'0'0'241'16,"0"0"-148"-16,0 0 83 15,0 0-53-15,0 0-46 16,0 0-6-16,-3-13-14 16,3 13-14-16,0 0-9 15,0 0-34-15,6 25-3 0,6 23 3 16,4 23 8 0,-5 20 29-16,-4 10 10 0,-7 6-14 15,-9-2-16-15,-19-3-11 16,-11-2-6-16,-6-9 3 15,-5-9-3-15,-8-11-62 16,-2-18-193-16</inkml:trace>
  <inkml:trace contextRef="#ctx0" brushRef="#br1" timeOffset="172428.02">15507 3948 429 0,'0'0'391'15,"0"0"-385"-15,0 0 18 16,0 0 66-16,0 0-12 16,131 0-16-16,-80 0-22 15,-6 0 7-15,-14 0-40 16,-16 0-7-16,-8 0-9 15,-5 0-54-15,-2 0-109 0,0 0-162 16</inkml:trace>
  <inkml:trace contextRef="#ctx0" brushRef="#br1" timeOffset="172644.44">15659 3840 64 0,'0'0'754'15,"0"0"-734"-15,0 0-8 0,0 0 76 16,0 0-30 0,-61 108-38-16,56-79-11 0,5 2-9 15,0-5-90-15,0-5-379 16</inkml:trace>
  <inkml:trace contextRef="#ctx0" brushRef="#br1" timeOffset="173058.52">15996 4474 397 0,'0'0'623'0,"0"0"-623"16,0 0-19-16,0 0 14 15,0 0-7-15,0 0-184 16,4 19-315-16</inkml:trace>
  <inkml:trace contextRef="#ctx0" brushRef="#br1" timeOffset="173298.04">16423 4529 423 0,'0'0'665'15,"0"0"-665"-15,0 0-9 16,0 0-3-16,0 0 11 15,0 0-194-15,36 0-216 16</inkml:trace>
  <inkml:trace contextRef="#ctx0" brushRef="#br1" timeOffset="173499.98">16814 4527 546 0,'0'0'20'0,"0"0"-20"16,0 0-17-16,0 0-289 15</inkml:trace>
  <inkml:trace contextRef="#ctx0" brushRef="#br1" timeOffset="173688.69">17178 4526 669 0,'0'0'0'16,"0"0"-291"-16,0 0 206 16</inkml:trace>
  <inkml:trace contextRef="#ctx0" brushRef="#br1" timeOffset="173860.98">17530 4510 304 0,'0'0'559'15,"0"0"-559"-15,0 0-113 16,0 0-30-16,82-6-314 16</inkml:trace>
  <inkml:trace contextRef="#ctx0" brushRef="#br1" timeOffset="174001.75">17888 4486 609 0,'0'0'0'16,"0"0"-221"-16,0 0-36 15</inkml:trace>
  <inkml:trace contextRef="#ctx0" brushRef="#br1" timeOffset="174197.57">18215 4463 870 0,'0'0'40'0,"0"0"-37"16,0 0 21-16,0 0 14 15,0 0-28-15,101 5-9 16,-76-2-2-16,0-3-77 16,-2 0-676-16</inkml:trace>
  <inkml:trace contextRef="#ctx0" brushRef="#br1" timeOffset="184402.55">8824 5830 482 0,'0'0'191'0,"0"0"-95"16,0 0 7-16,0 0-38 16,0 0-31-16,0 0-7 15,-22 86 50-15,14-49-51 16,4 1-16-16,4-6-1 0,0-9-9 16,0-5-4-16,15-9 4 15,6-9 15-15,6 0-14 16,10-10-2-16,2-17-13 15,-3-5-2-15,-8-1 11 16,-4-1 5-16,-9-1-5 16,-3 2 10-16,-6 3-5 15,-5 9 15-15,-1 5-6 16,0 8 27-16,0 5 7 16,-4 3-43-16,-11 0-2 15,-2 22-8-15,-8 12 7 16,0 12-5-16,1 9 7 15,6 5 1-15,2 7 0 16,5 3 0-16,8 6-2 0,3-3 3 16,0 0-1-16,0-7 0 15,9-6-3-15,3-8 2 16,-5-8-3-16,-7-8-12 16,0-7 10-16,0-8-4 15,-13-6 1-15,-4-9 9 16,-3-5-2-16,-4-1 2 15,-3 0 13-15,-3-9 5 16,-1-4 22-16,0-1-2 16,2 0-14-16,7 2 9 15,5-3-7-15,8 5 1 16,8-5-9-16,1-3-7 16,15-7-11-16,23-5-3 0,7-4-31 15,4-5-25-15,-7-4-68 16,-7-4-140-16</inkml:trace>
  <inkml:trace contextRef="#ctx0" brushRef="#br1" timeOffset="185413.64">9269 6083 862 0,'0'0'91'0,"0"0"-11"16,0 0 53-16,0 0-55 15,0 0-50-15,0 0 6 16,15-55-18-16,0 39-10 15,0 0-12-15,1 3 6 0,-2 5-3 16,-4 1 2-16,-4 7-20 16,0 0 13-16,2 0-6 15,2 3 7-15,0 9 1 16,1 1 7-16,4-1-1 16,0-5 1-16,-2-2 5 15,2-4-4-15,-2-1-2 16,1 0-10-16,-1-10-89 15,2-5-195-15</inkml:trace>
  <inkml:trace contextRef="#ctx0" brushRef="#br1" timeOffset="185721.68">9264 6254 28 0,'0'0'928'16,"0"0"-906"-16,0 0 61 16,0 0 43-16,0 0-47 15,0 0-73-15,39-69-3 16,-21 69-6-16,-1 0 3 0,2 0 0 15,3 0-1-15,-2 0 3 16,-1 0-2-16,-7 0 0 16,3 0-1-16,-6 0-2 15,6 0-70-15,0-5-192 16</inkml:trace>
  <inkml:trace contextRef="#ctx0" brushRef="#br1" timeOffset="186583.92">9903 5896 258 0,'0'0'525'0,"0"0"-503"16,0 0 51-16,0 0 9 15,0 0-46-15,0 0 1 16,-45 79 8-16,44-43-8 16,1-1-15-16,0-5-7 15,7-8 6-15,7-8-17 16,1-5 3-16,4-9 3 0,5 0-4 16,0-11 18-16,6-11-23 15,-2-3 1-15,-6-5-2 16,-2 0-24-16,-8 0 13 15,-5 5 8-15,-4 8 3 16,-3 5 3-16,0 8-2 16,0 4 4-16,-4 0-5 15,-8 19-17-15,-6 15 11 16,3 13 1-16,-1 11 2 16,2 5 2-16,2 3 1 15,2 1 0-15,1-2-2 16,-3-4 4-16,1-8-2 15,1-6 0-15,0-9 0 16,-1-10-3-16,0-8 3 0,1-6 0 16,0-7-1-16,1-4 4 15,-3-3 2-15,-2 0 8 16,-3-6-5-16,-2-9 26 16,2-2-2-16,2 0 8 15,3-2 27-15,7-2-29 16,5-1-11-16,0-4-18 15,0-1-5-15,20 0-8 16,8 5-15-16,9 0-45 16,8 2-28-16,0 7-73 15,-6 3-344-15</inkml:trace>
  <inkml:trace contextRef="#ctx0" brushRef="#br1" timeOffset="187109.66">10246 6219 432 0,'0'0'328'16,"0"0"-287"-16,0 0 94 15,0 0-14-15,0 0-73 16,0 0-46-16,-15-7-2 16,6 24 0-16,-5 1 6 15,3 0-5-15,5-4 7 16,3-2-3-16,3-6-2 0,0-2-1 16,6-4 14-1,16 0-11-15,7-7 20 0,0-13-25 16,0-4 14-16,-8 1-11 15,-6-1 2-15,-8 4 3 16,-7 6-7-16,0 2 25 16,-6 10-18-16,-16 2-8 15,-11 0-16-15,-1 15-71 16,-5 7-69-16,7-3-165 16</inkml:trace>
  <inkml:trace contextRef="#ctx0" brushRef="#br1" timeOffset="190034.4">10716 6060 251 0,'0'0'250'15,"0"0"-178"-15,0 0 59 16,0 0 3-16,0 0-61 16,0 0 0-16,0 0 18 15,0 0-36-15,11 0-22 16,5 0 1-16,14 0 2 0,4 0 0 16,2 3-36-16,-3 0 0 15,-5-1-17-15,-6 2-78 16,-6-3-100-16,-5-1-170 15</inkml:trace>
  <inkml:trace contextRef="#ctx0" brushRef="#br1" timeOffset="190265.63">10854 5901 91 0,'0'0'681'16,"0"0"-645"-16,0 0-13 15,0 0 27-15,0 0 30 16,-42 90-22-16,33-53-44 16,4-2 9-16,5-3-21 15,0-8-2-15,17-11-274 16</inkml:trace>
  <inkml:trace contextRef="#ctx0" brushRef="#br1" timeOffset="190955.14">11179 5906 481 0,'0'0'333'0,"0"0"-323"16,0 0 27-16,0 0 68 15,-39 94-39-15,30-58-37 16,5-4-10-16,4-3 1 15,0-9-8-15,7-5 6 0,9-8-13 16,8-7-5-16,6 0 14 16,0-13-13-16,0-8 1 15,-5-6 0-15,-4-5-1 16,-3-2-1-16,-6-3 7 16,-2 2-5-16,-7 8 16 15,-1 8-16-15,-2 11 2 16,0 8 24-16,0 0-27 15,-9 7-1-15,-8 21-2 16,-5 10 2-16,0 8 0 16,2 8 2-16,4 2 0 15,7 5 7-15,3-1-8 16,4 1 0-16,2-2-1 0,0 0 2 16,0-4-3-16,0-3 1 15,0-4-5-15,0-1-1 16,0-2-45-16,0-3 5 15,-3-7-15-15,-10-7 17 16,-2-10 43-16,-1-5-1 16,-2-9 2-16,-2-4 9 15,0 0-5-15,-3-6 6 16,-1-13 21-16,0-4 9 16,4-1 6-16,3 1-8 15,4 0-3-15,7 4 5 16,6-2-14-16,0-1 7 0,14-3-6 15,12-2-26-15,11-1-1 16,5-1-42-16,4 0-21 16,-1-2-38-16,-5-7-150 15</inkml:trace>
  <inkml:trace contextRef="#ctx0" brushRef="#br1" timeOffset="191490.51">11531 5614 901 0,'0'0'151'0,"0"0"-118"16,0 0 22-16,0 0-46 15,0 0 8-15,-18 110-12 16,13-63-5-16,2-5-64 0,3-3-322 16</inkml:trace>
  <inkml:trace contextRef="#ctx0" brushRef="#br1" timeOffset="191924.06">11807 5725 118 0,'0'0'748'15,"0"0"-740"-15,0 0-7 16,0 0 67-16,-81 93 22 16,56-32-23-16,4 6-10 0,6 0-24 15,5-2 1-15,5-6-31 16,5-5-3-16,0-7-6 15,13-14-165-15,14-16-273 16</inkml:trace>
  <inkml:trace contextRef="#ctx0" brushRef="#br1" timeOffset="192299.63">12038 5791 406 0,'0'0'309'15,"0"0"-299"-15,0 0 56 16,0 0 11-16,15 100-19 0,-6-48-7 16,-3 1 14-16,-2-3-32 15,2-2-21-15,-3-10-6 16,-1-5-6-16,-2-9-10 15,0-8-94-15,0-13-172 16</inkml:trace>
  <inkml:trace contextRef="#ctx0" brushRef="#br1" timeOffset="192524.64">12126 5873 788 0,'0'0'90'0,"0"0"47"15,-61 92 5-15,40-52-67 16,-1 0-60-16,2 0-3 16,1-2-12-16,2-4-9 15,1-4-14-15,4-9-179 16,2-12-348-16</inkml:trace>
  <inkml:trace contextRef="#ctx0" brushRef="#br1" timeOffset="192741.69">12262 6030 872 0,'0'0'248'16,"0"0"-218"-16,94-13-30 15,-55 9 35-15,-2 3-35 16,-9 0-36-16,-8 1-87 16,-9 0-203-16</inkml:trace>
  <inkml:trace contextRef="#ctx0" brushRef="#br1" timeOffset="193041.63">12565 5824 767 0,'0'0'133'0,"0"0"-116"15,0 0 13-15,0 0 32 16,19 102-23-16,-18-55-11 0,1-1-1 16,-1-5-17-16,4-3-9 15,3-8-1-15,1-6 0 16,1-9-10-16,0-10-163 15,5-5-245-15</inkml:trace>
  <inkml:trace contextRef="#ctx0" brushRef="#br1" timeOffset="193282.27">12727 5847 749 0,'0'0'156'16,"0"0"-134"-16,0 0 126 15,-106 109-52-15,75-67-68 16,3 1 3-16,-1-1-20 16,1-4-9-16,1-3-2 15,5-4-4-15,4-6-33 16,10-8-124-16,8-8-258 15</inkml:trace>
  <inkml:trace contextRef="#ctx0" brushRef="#br1" timeOffset="193595.85">12802 6097 188 0,'0'0'356'16,"0"0"-352"-16,0 0 2 15,-30 81 20-15,30-64 18 16,0-4-8-16,3-5 7 16,14-8 29-16,2 0 4 15,2-2-5-15,-5-17 9 16,-1-2-17-16,-6-5-32 15,-6 3-28-15,-3 1 26 0,0 3-12 16,-12 8-17-16,-13 6-20 16,-5 5-24-16,0 0-47 15,6 8-105-15,12 0-280 16</inkml:trace>
  <inkml:trace contextRef="#ctx0" brushRef="#br1" timeOffset="193918.03">13035 5642 528 0,'0'0'157'16,"0"90"18"-16,0-26-34 16,-2 6-42-16,-10 2-60 15,-6-2-26-15,-3-6-5 16,-6-6-8-16,-7-8-7 0,-4-11-130 15,2-12-277 1</inkml:trace>
  <inkml:trace contextRef="#ctx0" brushRef="#br1" timeOffset="195283.82">12823 5627 239 0,'0'0'253'0,"0"0"-187"16,0 0 73-16,0 0 6 15,0 0-47-15,0 0-7 16,16 0-13-16,-16 0-10 15,0 0-30-15,0 0-11 0,0 0-10 16,0 0-17-16,0 6-4 16,0 6 4-16,-3 7 0 15,-1-1-1-15,-2 3 1 16,1 0 0-16,5-4-2 16,0-4 4-16,0-1-4 15,2-3 2-15,16-4-10 16,5-5 10-16,4 0 0 15,2 0 3-15,-5-9 2 16,-5-8-5-16,-2-2 4 16,-4-2 2-16,-9 1-3 15,-2 1 8-15,-2 3-8 16,0 4 14-16,-8 2-8 0,-9 3-9 16,-3 7-2-16,-5 0-8 15,-1 15-50-15,3 7-69 16,6 3-165-16,7 2-421 15</inkml:trace>
  <inkml:trace contextRef="#ctx0" brushRef="#br1" timeOffset="196145.59">12869 6084 201 0,'0'0'284'0,"0"0"-233"15,0 0 29-15,0 0-45 0,0 0-17 16,0 0-12-1,22-36 33-15,-22 36 11 0,0 0-28 16,0 0-4-16,-11 0-9 16,-6 7 22-16,-4 5 25 15,0 0-17-15,6-1-7 16,2-3-8-16,6-1-17 16,2-4 0-16,5-1-7 15,0-2-11-15,0 0-71 16,12 0-28-16,7 0-55 15,2-4 13-15,-6-4 57 16,-3 4 95-16,-8-1 15 16,-2 4 84-16,-2 1 41 15,0 0-19-15,-2 0-51 16,-9 0-19-16,-3 1 6 0,1 7 1 16,2 0-12-16,2-1-19 15,6-2-9-15,3-1-18 16,0-2-2-16,0 1-10 15,3-1-1-15,8 2 0 16,1-4 1-16,-6 4 12 16,-5-3 4-16,-1 5 2 15,0 1 24-15,0 4 18 16,-1 2-18-16,-8 0 12 16,3-1-35-16,0 1-6 15,0-1-2-15,3-1-58 16,3-5-233-16</inkml:trace>
  <inkml:trace contextRef="#ctx0" brushRef="#br1" timeOffset="196950.04">13284 5990 494 0,'0'0'304'0,"0"0"-219"16,0 0 86-16,0 0-40 15,0 0-59-15,0 0-25 16,16-26-16-16,-16 24-26 0,0 2-5 15,2 0-5-15,-2 0-34 16,0 0-29-16,0 0-104 16,0 0-150-16</inkml:trace>
  <inkml:trace contextRef="#ctx0" brushRef="#br1" timeOffset="197233.23">13302 6229 796 0,'0'0'282'0,"0"0"-278"16,0 0 50-16,0 0 55 16,0 0-87-16,0 0-22 15,0 102 0-15,3-77 0 16,1-3-117-16,1-5-359 16</inkml:trace>
  <inkml:trace contextRef="#ctx0" brushRef="#br1" timeOffset="198262.25">18537 3949 855 0,'0'0'115'0,"0"0"-106"16,0 0 57-16,0 0-30 0,0 0-36 16,0 0-35-16,7-37-74 15,-7 36-178-15</inkml:trace>
  <inkml:trace contextRef="#ctx0" brushRef="#br1" timeOffset="198464.34">18551 4420 763 0,'0'0'120'0,"0"0"-8"15,5 97 29-15,-5-63-77 16,0 0-28-16,-2 6-34 16,-9-2-2-16,-1 0-72 15,3-8-296-15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3T09:32:59.559"/>
    </inkml:context>
    <inkml:brush xml:id="br0">
      <inkml:brushProperty name="width" value="0.05292" units="cm"/>
      <inkml:brushProperty name="height" value="0.05292" units="cm"/>
      <inkml:brushProperty name="color" value="#FF0000"/>
    </inkml:brush>
  </inkml:definitions>
  <inkml:trace contextRef="#ctx0" brushRef="#br0">6157 3890 299 0,'0'0'54'0,"0"0"-50"16,0 0 23-16,0 0 19 0,0 0 26 15,0 0 8-15,0 0 5 16,0 0-26 0,0-87-5-16,0 76-32 0,0 2-12 15,1-3-6-15,2 4-4 16,-3 3-29-16,0 0-6 16,0 2-18-16,0 3 25 15,0 0 7-15,0-2-16 16,0 2 25-16,0 0-2 15,0 0 7-15,0-2 1 16,0 2 6-16,0 0 57 16,0 0 12-16,0 0-4 15,0 0 5-15,0 0-30 0,0 0 10 16,0 0 8 0,0 0-33-16,0 0 11 0,0 0-6 15,0 0-17-15,0 0 16 16,0 0-29-16,0 2 4 15,0 15-9-15,0 5 10 16,0 4 4-16,6-4-9 16,3 1 3-16,2-1-14 15,1-5 5-15,2-6-7 16,3-4 1-16,4-7 12 16,1-3 6-16,1-15-1 15,-1-5 1-15,-3-2 16 16,-7-1-19-16,-7 1-1 15,-2 1 3-15,-3 1 5 16,0 1-10-16,0 3 19 0,-6 3-19 16,-3 6 29-16,3 3-17 15,1 2-9-15,4 4-4 16,1 1 7-16,0 0-7 16,0 0 1-16,0 3-23 15,0 16 12-15,0 7 4 16,0 4 7-16,0 2-4 15,6 0 1-15,1 0-12 16,4 3 9-16,2 3 4 16,1-1-4-16,-1-1 6 15,-4 0 0-15,2-5-3 16,-7-1 6-16,-2-4-3 0,-2-1 0 16,0-3-6-16,-2-1 2 15,-10-2 6-15,1-4-2 16,0-5 16-16,3-4-10 15,1-6-2-15,-5 0 13 16,4 0 0-16,-2-11 11 16,1-6-21-16,2-5 4 15,5-1 0-15,2-5-6 16,0 1-5-16,0 2 0 16,0 3 1-16,2 5-3 15,2 4 2-15,2 4-12 16,3 1-40-16,0 0-64 15,4-1-120-15,1-4-228 16</inkml:trace>
  <inkml:trace contextRef="#ctx0" brushRef="#br0" timeOffset="263.57">6448 3750 532 0,'0'0'316'16,"0"0"-291"-16,0 0 38 0,0 0-5 15,0 0-2-15,0 0-31 16,85-21-5-16,-64 15-20 15,-5 4-45-15,-1 1-100 16,-3 1-207-16</inkml:trace>
  <inkml:trace contextRef="#ctx0" brushRef="#br0" timeOffset="412.11">6542 3843 711 0,'0'0'383'15,"0"0"-382"-15,0 0 10 16,0 0-8-16,0 0-3 0,0 0-21 16,98-45-142-1,-72 30-172-15</inkml:trace>
  <inkml:trace contextRef="#ctx0" brushRef="#br0" timeOffset="944.28">6752 3596 805 0,'0'0'66'0,"0"0"-54"15,0 0-12-15,0 0-2 16,0 0 2-16,0 0 16 0,18 53-5 16,-9-35-6-16,4-7-5 15,-2-4 0-15,-1-5 11 16,2-2-10-16,2 0 23 15,-2-11-13-15,1-6-5 16,-2-3-6-16,-5 4 8 16,-1 0-8-16,-3 3 5 15,-2 5-3-15,0 7 20 16,0 1-21-16,0 0-1 16,0 4-12-16,0 17-33 15,0 10 45-15,0 6 0 16,0 5 3-16,0 0-5 15,10 1 2-15,1-5 0 16,-1 1-3-16,2-6 3 0,-6-7 0 16,-4-5 0-16,-2-4-5 15,0-8 4-15,-2-5-14 16,-7 0 15-16,-3-4 30 16,-4 0 2-16,-3 0 22 15,-3-13-18-15,2 1-14 16,-1-2 12-16,10 1-18 15,4 0 5-15,5 2 6 16,2 0-27-16,0 2-5 16,3-2-2-16,14-3-26 15,7-1 20-15,1-2-64 0,-1 0-68 16,-8-2-97 0,1-4-368-16</inkml:trace>
  <inkml:trace contextRef="#ctx0" brushRef="#br0" timeOffset="1253.21">7064 3457 516 0,'0'0'155'0,"0"0"-129"16,0 0 35-16,0 0-21 16,0 0 22-1,0 0-22-15,-30 71-2 0,26-36 27 16,1 1-28-16,3-3 10 16,0-2-38-16,0-4-6 15,3-3-6-15,11-6-2 16,0-2-26-16,2-6-35 15,1-7-106-15,-1-3-119 16</inkml:trace>
  <inkml:trace contextRef="#ctx0" brushRef="#br0" timeOffset="1523.19">7143 3490 200 0,'0'0'379'15,"0"0"-368"-15,0 0-11 16,0 0 47-16,0 0 20 16,45 96-4-16,-29-68 3 15,-1-1-19-15,0-5-24 16,0-3-13-16,0-5 3 0,-5-4-26 15,-2-4 13 1,1-6-84-16,-3 0-42 0,-2-3-104 16</inkml:trace>
  <inkml:trace contextRef="#ctx0" brushRef="#br0" timeOffset="1732.4">7234 3504 710 0,'0'0'67'15,"0"0"-50"-15,0 0 78 16,-46 100-43-16,43-75-39 16,1-2 1-16,-1-1-14 0,0-2-11 15,2-3-58-15,1-10-105 16,0-7-123-16</inkml:trace>
  <inkml:trace contextRef="#ctx0" brushRef="#br0" timeOffset="1973.42">7368 3315 574 0,'0'0'95'16,"0"0"-55"-1,36 132 85-15,-26-77-1 0,-5 2-31 16,1-6-12-16,2-5-55 16,-7-1-17-16,-1-1-9 15,0-3-77-15,-12-11-196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3T09:17:02.466"/>
    </inkml:context>
    <inkml:brush xml:id="br0">
      <inkml:brushProperty name="width" value="0.05292" units="cm"/>
      <inkml:brushProperty name="height" value="0.05292" units="cm"/>
      <inkml:brushProperty name="color" value="#00B050"/>
    </inkml:brush>
    <inkml:context xml:id="ctx1">
      <inkml:inkSource xml:id="inkSrc2">
        <inkml:traceFormat>
          <inkml:channel name="X" type="integer" max="1680" units="cm"/>
          <inkml:channel name="Y" type="integer" max="1050" units="cm"/>
          <inkml:channel name="T" type="integer" max="2.14748E9" units="dev"/>
        </inkml:traceFormat>
        <inkml:channelProperties>
          <inkml:channelProperty channel="X" name="resolution" value="38.18182" units="1/cm"/>
          <inkml:channelProperty channel="Y" name="resolution" value="35" units="1/cm"/>
          <inkml:channelProperty channel="T" name="resolution" value="1" units="1/dev"/>
        </inkml:channelProperties>
      </inkml:inkSource>
      <inkml:timestamp xml:id="ts1" timeString="2020-10-23T09:17:13.932"/>
    </inkml:context>
  </inkml:definitions>
  <inkml:trace contextRef="#ctx0" brushRef="#br0">10379 8373 440 0,'0'0'408'0,"0"0"-408"16,0 0-77-16,0 0-32 15,0 0 103-15,0 0-2 16,0 0-106-16,0 0-109 15,18 5-88-15</inkml:trace>
  <inkml:trace contextRef="#ctx0" brushRef="#br0" timeOffset="3.99">10556 8044 947 0,'0'0'92'16,"0"0"-92"-16,0 0-138 0,0 0 115 15,0 0 23-15,0 0 0 16,-6 2-176-16,6 7-171 16</inkml:trace>
  <inkml:trace contextRef="#ctx1" brushRef="#br0">13647 15804 0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3T09:17:40.65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definitions>
  <inkml:trace contextRef="#ctx0" brushRef="#br0">16205 6627 703 0,'0'0'22'16,"0"0"21"-16,0 0-34 15,0 0 28-15,0 0-23 16,0 0-14-16,0 0-65 16,-33-33-103-16,26 23-24 0</inkml:trace>
  <inkml:trace contextRef="#ctx0" brushRef="#br0" timeOffset="20589.46">4037 7017 114 0,'0'0'108'16,"0"0"-38"-16,0 0 38 15,0 0-12-15,0 0-20 16,0 0-45-16,0 0-2 15,0 0-2-15,0-7-6 16,-2 7 5-16,2 0-17 16,0 0-1-16,0 0 7 15,0 0-11-15,0 0 22 0,0 0 22 16,0-3-28-16,0 3 5 16,0 0 3-16,0 0-4 15,0 0 12-15,-1 0-3 16,1 0-8-16,0 0-12 15,0 0-6-15,0-1 16 16,0 1-2-16,0 0 8 16,0 0 6-16,0 0-16 15,0 0 19-15,0-1-6 16,0-2-19-16,0 1 11 16,0-1-16-16,0-3-6 15,0-5 7-15,0 3-8 0,0-2 1 16,0-1 2-16,0 0-2 15,0 0 1-15,0 2-3 16,0 0 0-16,0 1-1 16,0 0 4-16,0 0-3 15,0 2 0-15,0-2 0 16,0 0-1-16,0 0 1 16,0-1 0-16,0-1-1 15,0 1 5-15,0 0-4 16,0-2 0-16,0 0 0 15,0-1-2-15,0 2 2 16,0 1 0-16,1-2 0 16,-1 0 2-16,0 0-2 15,0 1 0-15,2 0 3 16,-2 0-7-16,0 2 5 0,0-1-1 16,0-3 1-16,0-1 4 15,0 0-4-15,0-1-1 16,0-2 4-16,0 2-7 15,1 1 3-15,1 2 0 16,-1 0 0-16,1 2 5 16,-2 0-5-16,0 0 0 15,3 1 2-15,-3 1-8 16,0 0 10-16,0-4-4 16,0 1 0-16,0-2 1 15,3-5-1-15,-3 2 0 16,4-3 1-16,-1 1-7 0,0 2 2 15,-1-1 4-15,1 4-1 16,-2-2 6-16,1 1-4 16,-2 2-1-16,1 0 0 15,-1 1 0-15,0 0 0 16,0-2 0-16,0-1-2 16,2 1 7-16,-1 0-7 15,1-1 2-15,1 4 0 16,-2 0-4-16,-1 1 4 15,2 3 0-15,-2-1 0 16,0-1 6-16,0 2-8 16,0-2 2-16,0 1 0 15,0-1-5-15,1-1 5 0,3-1 0 16,-4 1-2 0,2-1 1-16,-1-1 1 0,-1 2 0 15,2 3-3-15,-2-2 0 16,0 1 1-16,0-1 2 15,0 0 0-15,3-2-1 16,-3 2 1-16,0-1 0 16,0 1 0-16,0-1-5 15,0 1-11-15,0 0 16 16,0 2-1-16,0-1 2 16,0 1-1-16,0-1 0 15,0 0-1-15,0 1-3 0,0 1 4 16,0 3 0-1,0-2-1-15,0 3 3 0,0 0-2 16,0 0 0-16,0 0 0 16,0 0-3-16,0-2 3 15,0 2 0-15,0 0-1 16,0 0 1-16,0 0-3 16,0 0 0-16,0 0-9 15,0 0 9-15,0 0-6 16,0 0 9-16,0 0-1 15,-8 6-7-15,-3 9 8 16,-1 7-5-16,-6 3 2 16,3 3-1-16,-3 0 4 15,3 0 0-15,0-6 0 16,6-5 4-16,3-7-5 0,3-4 1 16,3-4-1-16,0-2 1 15,0 0 0-15,0 0 3 16,0 0 7-16,0 0-7 15,0 0 2-15,0 0 3 16,0 0-4-16,0 0 1 16,0-9-5-16,9-6-4 15,0-3-2-15,3 0 9 16,0-3-3-16,-1-2 4 16,0 1 1-16,0 0-10 15,-2 1 2-15,1 4 3 16,-2 4-5-16,-2 1 8 15,-2 5-3-15,-2 1 0 0,-1 4 2 16,-1 2-4 0,0 0 2-16,0 0-5 0,0 0-1 15,2 0-16-15,3 6 11 16,0 10 8-16,1 4 3 16,0 2 1-16,2 0-1 15,-1-1 0-15,-1-3-1 16,0 1 5-16,1-1-4 15,-2-4 0-15,2 1 3 16,1-4-9-16,-5-5 4 16,0-1-5-16,-3-4 6 15,0-1-10-15,0 0 3 0,0 0-2 16,0 0 10-16,-5 0 11 16,-11 0 9-16,-2 0-6 15,-6 0 11-15,2 0-15 16,2 0 18-16,5-1-8 15,3-2-12-15,6 1 5 16,-1 2-13-16,1-2 0 16,0 2 0-16,-3-2-62 15,-1 0-57-15,4-3-134 16,6-4-338-16</inkml:trace>
  <inkml:trace contextRef="#ctx0" brushRef="#br0" timeOffset="23245">4377 5682 66 0,'0'0'370'15,"0"0"-339"-15,0 0 67 16,0 0-6-16,0 0-22 16,0 0-35-16,0 0 17 15,6-7 7-15,-6 2-48 16,0 2 4-16,0-1 6 15,0-3-6-15,0 1 11 16,2-2 11-16,-1 2-18 16,1 0 30-16,0 2-24 0,0 1-3 15,-2 3 10 1,0 0-17-16,0 0-9 0,0 0-6 16,0 14-18-16,0 16 16 15,0 10 2-15,-4 7 1 16,1 2 18-16,-2 3-4 15,5-1 11-15,0-9-7 16,0-7-5-16,0-6 2 16,0-8-10-16,0-8-4 15,0-4 1-15,0-5-1 16,0 0-4-16,0-4-33 16,-3 0-70-16,0-12-86 15,3-11-544-15</inkml:trace>
  <inkml:trace contextRef="#ctx0" brushRef="#br0" timeOffset="23584.62">4362 5652 387 0,'0'0'469'0,"0"0"-436"16,0 0 36-16,0 0 40 15,0 0-62-15,0 0 10 16,100 0-4-16,-58 0-36 15,-5-2-14-15,-8 0-6 16,-9 2-5-16,-9 0-45 16,-4 0-12-16,1 0-115 15,-8 2-95-15,0 0-374 16</inkml:trace>
  <inkml:trace contextRef="#ctx0" brushRef="#br0" timeOffset="23777.69">4423 5876 765 0,'0'0'47'16,"0"0"16"-16,0 0 77 15,0 0-105-15,0 0-35 16,0 0-10-16,87 3-139 15,-74-3-211-15</inkml:trace>
  <inkml:trace contextRef="#ctx0" brushRef="#br0" timeOffset="24609.93">4277 5471 755 0,'0'0'89'0,"0"0"-21"16,0 0 91-16,0 0-53 15,0 0-53-15,0 0-49 16,15-10 3-16,6 8-6 16,12 0 16-16,9 0-4 15,5 2-13-15,2 0-2 16,-5 0 1-16,-7 0-30 16,-1 0-24-16,-8 0-52 15,-7 0-63-15,-6 0 36 0,-5 0-14 16,-2 0 30-1,-7 0 59-15,-1-9 10 0,0-6 49 16,-6-3 87-16,-11-2-21 16,-2-2 20-16,0 3 57 15,1 3-104-15,8 7 33 16,4 3-21-16,6 4-4 16,0 2 6-16,0 0-53 15,1 0-10-15,10 0-16 16,10 2 26-16,1 9 8 15,-1 3-6-15,1 5-2 16,-4 0 11-16,-7-1 12 16,-7-2-1-16,-4-3-4 15,0 0 4-15,0 3-8 16,-15 3-13-16,-6 6-1 0,-2-1-40 16,0 0-330-16</inkml:trace>
  <inkml:trace contextRef="#ctx0" brushRef="#br0" timeOffset="26199.5">3998 7044 159 0,'0'0'129'16,"0"0"-124"-16,0 0 9 15,0 0-9-15,0 0-5 0,0 0-3 16,6-5-32-1,-6 5 8-15,0 0 27 0,0 0 23 16,0 0 45-16,0-3-6 16,0-2 13-16,0-1-45 15,0-2-17-15,0 1 25 16,0-1 24-16,-3 3-5 16,3 1 5-16,-3 0-30 15,3 3 7-15,-2-2-9 16,1 2-14-16,-2 1-9 15,-3 0 0-15,0 0-12 16,0 0 5-16,0 11-10 16,3 1 7-16,3 1-9 15,0-1 12-15,0 1 0 16,0-5 1-16,0-4-2 0,11 0 2 16,-2-4 28-16,2 0 29 15,0-2 14-15,-2-10-9 16,-2 0-18-16,-5-1-22 15,-2 1-17-15,0 4 3 16,0 3-9-16,0 5-16 16,-9 0-50-16,-3 1-100 15,-3 14-158-15</inkml:trace>
  <inkml:trace contextRef="#ctx0" brushRef="#br0" timeOffset="26785.66">3974 7045 463 0,'0'0'151'0,"0"0"-64"16,0 0 56 0,0 0-69-16,0 0-35 0,0 0 12 15,0 0-9-15,0-6-32 16,0 6 1-16,0 0-11 15,0 0-11-15,0 14 7 16,-1 8 2-16,-7 6 2 16,2 5 0-16,-1 3 4 15,-1 5-2-15,2 2 10 16,0 7-3-16,-2-2 6 16,0 3-12-16,5 0 4 15,0-1 13-15,0-2-18 0,0 2 4 16,0 1-6-16,-3-3 4 15,2-4 0-15,1-8-2 16,1-1 16-16,2-3 2 16,0-10-17-16,0-4 12 15,0-6 0-15,0-6-8 16,0-3 13-16,0-3-6 16,0 0 4-16,0 0 13 15,0 0-18-15,0 0 2 16,0-11-15-16,0-12-49 15,0-1-109-15,0-1-192 16</inkml:trace>
  <inkml:trace contextRef="#ctx0" brushRef="#br0" timeOffset="27256.91">3853 7815 276 0,'0'0'278'0,"0"0"-214"16,0 0 72-16,0 0-40 0,0 0 0 15,0 0-9 1,-49-68-26-16,40 49 10 0,3 1-33 15,2 1 1-15,-1 5-8 16,2 0-31-16,0 5 7 16,-1 1-7-16,1 6 2 15,3 0-7-15,0 0 2 16,0 6-21-16,0 18-35 16,0 9 41-16,0 6 18 15,3 1 0-15,7-4 1 16,2-5-4-16,1-6 2 15,-2-7 0-15,3-11-3 16,0-5 8-16,3-2 24 16,7-9 37-16,1-16-15 15,3-11-12-15,-7 0-35 16,-6-2-3-16,-6 3-3 16,-2 8-43-16,-5 9-10 0,-2 10-56 15,0 6-146-15,0 2-314 16</inkml:trace>
  <inkml:trace contextRef="#ctx0" brushRef="#br0" timeOffset="28112.64">4110 7634 205 0,'0'0'215'16,"0"0"-206"-16,0 0 36 0,0 0 47 16,0 0-10-16,0 0-24 15,-1-46-35-15,6 41-21 16,0 1 0-16,-4 4 3 15,-1 0 1-15,0 0-4 16,0 6 13-16,0 16-8 16,0 9 33-16,0 7-6 15,0 2 26-15,0-2-15 16,0-4 23-16,-3-5-11 16,0-6-15-16,-1-5 5 15,3-8-21-15,1-5-14 16,-2-5 1-16,2 0-9 0,0 0 15 15,0-5 5 1,0-16-14-16,0-8-10 0,2-6-36 16,9 1-12-16,0 4-14 15,-2 5-30-15,1 10 67 16,-1 5 9-16,-3 7-5 16,-1 3 13-16,0 0 8 15,1 13-14-15,-1 11 14 16,-2 1 1-16,0 3 20 15,0-3 30-15,0-6-3 16,-1-7 5-16,-1-2-25 16,1-7-9-16,0-3 8 15,0 0-22-15,2 0 14 0,5-10-12 16,5-13-7 0,8-6-56-16,-1 2-33 0,1 1-61 15,-4 10 55-15,-6 7-2 16,-1 5 70-16,-7 4 15 15,-1 0 12-15,0 11 31 16,-3 8 66-16,0 6-8 16,0-1 8-16,0-1-37 15,0 0-12-15,0-4-21 16,2-6-24-16,5-1-3 16,0-8-117-16,4-4-214 15</inkml:trace>
  <inkml:trace contextRef="#ctx0" brushRef="#br0" timeOffset="28757.32">4590 7685 237 0,'0'0'167'0,"0"0"-111"0,0 0 66 15,0 0-81 1,0 0-9-16,0 0 50 0,-43-31 14 16,31 28-18-16,2 3-11 15,-1 0-16-15,-4 9-28 16,5 12-9-16,-3 6 8 15,5 1-20-15,5-6 6 16,3-1 10-16,0-5-15 16,0-5-3-16,15-5 0 15,6-6 0-15,4 0 10 16,0 0-10-16,-1-16-26 16,-6 1 10-16,-3-3 11 15,-6 4 5-15,-4 5 4 16,-4 3-3-16,-1 4 27 0,0 2-23 15,0 0-4-15,0 15-2 16,0 8-10-16,-6 13 9 16,0 1 2-16,3 7-4 15,3 4 3-15,0 2 0 16,0-5-7-16,3-4 2 16,6-4-19-16,-4-10-4 15,-1-7-2-15,-1-9 3 16,-3-6 27-16,0-3-14 15,-7-2 15-15,-17 0 20 16,0 0 37-16,-5-7 26 16,3-2-6-16,3-2-14 15,8 3 2-15,2 0-20 0,10 1-16 16,3-4 3-16,0-8-32 16,21-3-13-16,10-8-54 15,8-5-85-15,0-1-105 16</inkml:trace>
  <inkml:trace contextRef="#ctx0" brushRef="#br0" timeOffset="29447.96">4380 7550 86 0,'0'0'712'0,"0"0"-681"15,0 0 31-15,0 0 60 16,0 0-33-16,0 0-89 15,31-15-4-15,4 11-6 16,8 3 10-16,-3 1-37 16,-1 0 29-16,-9 0-56 15,-6 0 13-15,-10 0 20 16,-9 0 16-16,-5 0 15 16,0 0 4-16,0-3 49 15,-12-12 45-15,-6-2-97 16,-1-1 11-16,-3-1-5 0,0 1 0 15,2 4 2-15,6 6-7 16,4 4 5-16,10 4-7 16,0 0-7-16,0 0-36 15,10 0-63-15,11 9 95 16,6 3-4-16,4-1-7 16,-2-2 16-16,-4-2 6 15,-4 0 2-15,-11 1 31 16,-7 1 24-16,-3 4-3 15,0 2-18-15,-12 4 12 16,-7 2-11-16,3 4-20 16,4 0-17-16,7-5-12 15,5-10-355-15</inkml:trace>
  <inkml:trace contextRef="#ctx0" brushRef="#br0" timeOffset="94844.93">9633 3099 242 0,'0'0'2'0,"0"0"16"16,0 0-18-16,0 0 0 15,0 0-4-15,0 0 2 0,0 0 2 16,0 0 87-16,0 0 6 16,0-34-14-16,0 30 7 15,0 1-10-15,0-1-4 16,0 4-24-16,0 0 5 15,0-2-31-15,0 2 2 16,0 0-11-16,0 0-9 16,0 0-8-16,0 0 3 15,0 0-19-15,0 0 11 16,0 6 9-16,-3 8 1 16,0 5-1-16,1 5 0 15,-3 2 0-15,3 4 0 0,-1 0 0 16,-1 1-2-1,1 2 5-15,-2 0-3 0,1 0 0 16,-1 0 3-16,5 1-3 16,0-1 0-16,-4 2 0 15,1-1-3-15,0 3 8 16,-3-2-5-16,0 3 0 16,-4 0-4-16,-4-2 4 15,5 0 0-15,-7-2 2 16,2-1-3-16,-1 0 1 15,0-3-1-15,-1 2-1 16,1-2 4-16,-6 2-4 16,-1-2 1-16,-1 0-3 0,-5 3-1 15,-2 1 3 1,-1-1 2-16,1-1 3 0,3-2 3 16,3-2-6-16,2-5 0 15,1-4-2-15,-3-4-5 16,-1-1 2-16,-3-4 5 15,-5-2 12-15,-2-2-7 16,-2-2 23-16,-2 0-11 16,1-3 5-16,0-1 1 15,4 0-13-15,4 0 0 16,5-1 18-16,5-12-11 16,5 0 8-16,2-8-7 15,3-4 3-15,2-5-21 16,2-4-1-16,3 1-6 0,-2-1 7 15,0 2 0-15,-1 2 0 16,-2 2-4-16,2 1 4 16,3 2 0-16,0-1-1 15,3 0-18-15,0-1 8 16,0 0 10-16,8-2 1 16,1 0 0-16,0 3-5 15,1 3-1-15,-4 0 2 16,5 3-4-16,-3 2 6 15,0 0 0-15,-2 4-6 16,3 0 8-16,3 0-14 0,1-2 9 16,3 2-16-1,3 3 9-15,-3 0-15 0,-1 4 14 16,-2 2 11-16,-2 1 0 16,-1 2 2-16,2-1-2 15,0 0 5-15,3 2-3 16,0-1 5-16,-2 0-4 15,-1 2 10-15,-4 0-11 16,-4 0-1-16,-1 0-2 16,3 0-2-16,0 4 5 15,3 5 0-15,-1 2 2 16,0 0-4-16,-2 2 2 16,-1-1 0-16,-2 3-3 15,-3-1 1-15,0-2-1 0,0 2 0 16,0 1-6-16,0 0 9 15,-5-1 4-15,-4 1-4 16,-2-2 0-16,0 0 2 16,3-4 4-16,0-1-6 15,2-1 1-15,1-5-3 16,1 2-2-16,2-2 4 16,-1-2 1-16,0 0-1 15,-4 0 5-15,-1 0 18 16,-2 0-14-16,-3 0 7 15,2 0-4-15,2 0-12 16,0 0 5-16,3 0-3 16,0 0-2-16,3 0 0 0,0 0-44 15,3-8-23-15,0-3-126 16,11-3-336-16</inkml:trace>
  <inkml:trace contextRef="#ctx0" brushRef="#br0" timeOffset="97905.76">8808 3739 37 0,'0'0'27'0,"0"0"-23"0,0 0 2 16,0 0 2-16,0 0-1 16,0 0-2-16,0 0 31 15,21 22-5-15,-18-22-10 16,0 1 34-16,-2-1-13 15,2 0-4-15,-1 0-27 16,-2 0-11-16,0 0-14 16,0 0-33-16,0-1 37 15,0-2-14-15,0-1 11 16,0 3 13-16,0-1 47 16,0-1 0-16,0 3 9 15,-5 0-41-15,-1 0 4 0,0 0 16 16,2 0-19-16,1 0-15 15,2 0-1-15,1 10 0 16,0 2 14-16,0 1-8 16,0-3 33-16,1 0-28 15,11-4-9-15,0-2 8 16,0-1 3-16,6-3-5 16,-2 0-5-16,-4 0-3 15,3-11-4-15,-3 1-13 16,-6-1 7-16,-2 2 8 15,-4-1 0-15,0 3 2 16,0 2 17-16,-3 0 7 16,-4 2-17-16,-2 1-6 15,-3 2 2-15,3 0 3 0,0 0-3 16,2 0 8-16,2 0 12 16,4 2-14-16,1 1-9 15,0 2 7-15,0-2 30 16,7-1-37-16,11-2-60 15,1 0-310-15</inkml:trace>
  <inkml:trace contextRef="#ctx0" brushRef="#br0" timeOffset="99418.77">8857 3773 213 0,'0'0'63'0,"0"0"-2"16,0 0 41-16,0 0 10 15,0 0-34-15,0 0-48 0,0-11 28 16,0 11-2-16,0 0-15 15,0 0-34-15,0 0-2 16,0 0-1-16,0 0-4 16,0 0 0-16,-4 3-1 15,1 7-2-15,0-2 3 16,3 1-16-16,0-3 16 16,0-1-4-16,3-3-10 15,10-2 0-15,-1 0 13 16,3 0 1-16,0-5 0 15,-2-4 0-15,-1-2 1 16,-4 0-1-16,-5 0 6 16,0 1-5-16,-3 2 10 0,0 0 19 15,0 4-6-15,0-1-1 16,-8 2-15-16,1-1 7 16,1 3-14-16,0 1 2 15,2 0-3-15,1 0-7 16,1 0 4-16,1 0-17 15,1 8-22-15,0 0-85 16,0 1-132-16</inkml:trace>
  <inkml:trace contextRef="#ctx0" brushRef="#br0" timeOffset="110872.54">8781 3061 84 0,'0'0'210'16,"0"0"-166"-16,0 0-29 16,0 0 16-16,0 0 7 15,0 0-38-15,0 0-6 16,-6-3 6-16,2-1 33 16,-1 2 10-16,-2 0-30 15,2-1-13-15,-1 1-11 16,-1 2-74-16,-5 0 0 0,0 0 25 15,4 0 7-15,-2 0 9 16,3-1 44-16,1 1 8 16,1-1 25-16,1 1 8 15,-1 0 11-15,-2 0-20 16,1 0-13-16,-2-2 21 16,4 2-6-16,2-2 5 15,2 2-3-15,0 0 14 16,0 0-18-16,0 0 6 15,12-2-23-15,3 2 5 16,9 0-16-16,6 0 1 16,10 0-5-16,10 0 0 0,11 0 1 15,10 0-1 1,4 0 1-16,-2 0-1 0,-3 2-8 16,-6 3-20-16,-4 1-33 15,-1-2 16-15,0 3-6 16,5-2-34-16,-3-2 56 15,-4 2 1-15,0-2 13 16,-1-1 15-16,1 2 42 16,1 0 5-16,2-1-3 15,-1 1-11-15,-1 2-20 16,-2-2-6-16,-1 1-7 16,-3 1-15-16,-4-3-15 15,-5 1 8-15,-2-2 10 16,-7 0 12-16,-3-1 5 15,-1 1 11-15,-5 1 9 0,-1-1 5 16,0 1-29-16,-3 0 11 16,1 3 13-16,5-1-21 15,1 0 24-15,1-1-2 16,-5-1 17-16,-3 1-24 16,-8-3-19-16,-6-1-5 15,-5 0-108-15</inkml:trace>
  <inkml:trace contextRef="#ctx0" brushRef="#br0" timeOffset="111922.46">10689 3066 424 0,'0'0'71'0,"0"0"51"15,0 0 1-15,0 0-57 0,0 0-1 16,-94-44 16-16,60 30 20 16,3 0-28-16,2 4-39 15,7 3-13-15,10 2-21 16,7 5 0-16,5 0-8 15,0 3-35-15,11 16-41 16,17 9 27-16,14 4-12 16,7 2-26-16,2-3 11 15,-12-1 42-15,-14-7-19 16,-14-3 30-16,-11-7 30 16,-3 0 2-16,-21-4 123 15,-7 0 13-15,-4-2-44 16,2 1-10-16,5 1-51 0,6 1-32 15,10 2 0-15,12-1-130 16,1-6-267-16</inkml:trace>
  <inkml:trace contextRef="#ctx0" brushRef="#br0" timeOffset="112314.08">10861 3052 340 0,'0'0'436'16,"0"0"-427"-16,0 0 61 16,0 0-31-16,0 0-28 15,43 86 29-15,-28-39 7 16,-6 2-21-16,3-1-6 15,-3-4-14-15,-5-4-6 0,-2-11-6 16,-2-9-117-16,1-12-84 16,4-8-359-16</inkml:trace>
  <inkml:trace contextRef="#ctx0" brushRef="#br0" timeOffset="112471.3">10952 3186 825 0,'0'0'61'16,"-104"57"15"-1,59-19 26-15,5 2-96 0,11 5-6 16,8-9-184-16</inkml:trace>
  <inkml:trace contextRef="#ctx0" brushRef="#br0" timeOffset="112897.03">11153 3328 542 0,'0'0'548'16,"0"0"-545"-16,0 0-2 0,0 0 34 16,0 0-2-16,-45 80-15 15,32-50-18-15,6-4-3 16,4-3-51-16,1-13-226 15</inkml:trace>
  <inkml:trace contextRef="#ctx0" brushRef="#br0" timeOffset="113791.89">9579 2619 76 0,'0'0'71'0,"0"0"25"15,0 0-15-15,0 0 4 16,0 0-15-16,0 0-29 16,27 13-7-16,-19-10-29 15,-4 0-3-15,-1-2-2 0,-1-1-13 16,-2 0 3-1,2 0-1-15,-2 0-62 0,2-4-127 16</inkml:trace>
  <inkml:trace contextRef="#ctx0" brushRef="#br0" timeOffset="114246.29">9579 2619 191 0,'44'-9'109'15,"-44"9"14"-15,0 0 8 16,0 0-48-16,0 0-46 16,0 2-34-16,0 13 1 15,-3 8 25-15,-3 3-13 0,-3 7 15 16,-2 2-4-16,4 5 6 16,-1 5-3-16,1 6-5 15,1 6-15-15,-3 1 1 16,0 1-8-16,-2 2 1 15,1-5-3-15,3 0 3 16,-1 1-4-16,4-1 2 16,-1 2 1-16,-2 1-2 15,-1-1-1-15,-1-2 0 16,-2-1-1-16,-3 0 3 16,0-3-2-16,1-2 0 15,3-2 1-15,-2-2-1 16,6-4 0-16,0-1 0 0,4-4-2 15,1 0 8 1,1-5 9-16,0 0 3 0,0-2 3 16,3-2-7-16,3-6-14 15,-3-6-1-15,-3-9-10 16,0-2-27-16,0-4-13 16,-3-1-85-16,-14 0-84 15,-2 0-248-15</inkml:trace>
  <inkml:trace contextRef="#ctx0" brushRef="#br0" timeOffset="114696.66">9342 4496 363 0,'0'0'257'0,"0"0"-195"15,0 0 64-15,0 0-13 16,0 0-37-16,0 0-21 16,-54-94-5-16,32 53-10 15,0-7-20-15,-2 0-4 0,9 9 22 16,2 9-7-1,4 12 4-15,4 6-25 0,5 7-8 16,0 5 7-16,0 0-9 16,0 0-11-16,9 12-11 15,9 15-8-15,7 9 30 16,3 1-1-16,1-1-9 16,-2-3 8-16,7-6-3 15,-5-10 5-15,-1-8 4 16,2-7-1-16,-3-2 2 15,-4-10 5-15,0-14-8 16,-4-16-4-16,5-7-34 16,-2-4-79-16,2 4-110 15,-1 10-313-15</inkml:trace>
  <inkml:trace contextRef="#ctx0" brushRef="#br0" timeOffset="115305.99">9620 4444 111 0,'0'0'581'16,"0"0"-581"-16,0 0 0 16,0 0 62-16,0 0 36 15,0 0-60-15,37-62-25 16,-28 74-11-16,0 13 4 16,4 9 31-16,-1 6-13 15,0 0 8-15,1 0 1 16,0-3-16-16,-2-6-9 15,-5-5-8-15,-1-7-16 0,-1-9-53 16,-1-6-52-16,0-4-167 16</inkml:trace>
  <inkml:trace contextRef="#ctx0" brushRef="#br0" timeOffset="115515.29">9793 4447 597 0,'0'0'273'15,"0"0"-252"-15,-84 59 91 0,56-35 4 16,7 5-61-16,5-2-44 16,5 1-7-16,3-2-4 15,3-3-56-15,5-7-202 16,0-9-612-16</inkml:trace>
  <inkml:trace contextRef="#ctx0" brushRef="#br0" timeOffset="115963.79">9882 4684 916 0,'0'0'17'16,"0"0"-17"-16,0 0 42 0,0 0 16 15,0 0-58-15,0 0-24 16,38-13 21-16,-29 13-1 16,-4 13-6-16,-5 4-1 15,0 2-4-15,-4 3 15 16,-14-1 29-16,2-6 21 15,2-3 2-15,5-4 3 16,2-3-23-16,7-3-6 16,0-2-20-16,10 0-6 15,20 0-6-15,10-7-128 16,1-9-307-16</inkml:trace>
  <inkml:trace contextRef="#ctx0" brushRef="#br0" timeOffset="126318.25">13017 2965 319 0,'0'0'133'0,"0"0"-89"15,0 0 69-15,0 0-13 16,0 0-59-16,0 0 0 0,0 0-3 16,-2 0-13-1,2 0-5-15,0 0-2 0,0 0-1 16,0 0 0-16,0 0 0 15,0 0 4-15,0 0-21 16,0 12-10-16,0 10 9 16,0 11 1-16,-4 7 6 15,1 3 5-15,3-2 3 16,-3 1 5-16,1-4-14 16,-1-4 6-16,0-8 2 15,2-7-7-15,-2-8 18 16,0-4-6-16,1-4-11 15,1-3 13-15,-1 0 18 16,-1-3 8-16,1-15-10 0,0-6-34 16,2-3-4-16,0-1 1 15,0-1-27-15,7 1 14 16,7 0-18-16,4-1 0 16,-2 6 0-16,3 1-5 15,1 3 6-15,-1 5-2 16,-2 2 16-16,-5 7 13 15,-3 2-5-15,-6 3 5 16,-2 0 2-16,2 17-18 16,-3 11 20-16,0 7 11 15,0 2 20-15,0-2 13 16,0-6-2-16,0-5-11 16,0-5-8-16,0-7-5 15,0-6-3-15,0-2-9 16,0-4-5-16,0 0 16 0,0 0-12 15,9-17-5-15,6-10-100 16,7-5-39-16,5-2-4 16,-2 3-167-16,-3 2-18 15</inkml:trace>
  <inkml:trace contextRef="#ctx0" brushRef="#br0" timeOffset="126454.82">13318 3037 387 0,'0'0'91'15,"0"0"-9"-15,0 0 4 16,0 0 4-16,0 0-4 15,0 0-1-15,27 68-3 0,-22-39-28 16,0-4-27-16,-3-1-27 16,-2-2 0-16,0-5-63 15,0-10-302-15</inkml:trace>
  <inkml:trace contextRef="#ctx0" brushRef="#br0" timeOffset="129423.65">13834 2713 195 0,'0'0'167'15,"0"0"-75"-15,0 0 36 16,0 0-46-16,0 0-19 16,0 0 3-16,0 0-5 15,-9-22-17-15,9 22 9 16,0-2 12-16,0 2-13 15,0 0-13-15,0 0-27 16,0 0-12-16,0 2-10 0,0 19-8 16,-1 9 18-16,-2 12 11 15,0 14-8-15,1 5 12 16,-2 7 20-16,3-5-15 16,-2-7-4-16,0-7-15 15,1-12 6-15,1-7-7 16,-1-8 5-16,2-8-2 15,0-6-3-15,0-5-1 16,-1-1 1-16,1-2 5 16,-3 0 16-16,-1-6-12 15,3-12-5-15,-4-4-3 16,-2-2-1-16,0 2-16 16,-4-1 12-16,0 3-26 0,-3 1 26 15,0 3-1 1,-2 3-2-16,-5 3 3 0,2 2 3 15,-1 3-3-15,5 2 3 16,4 3-5-16,3 0 6 16,-1 1-7-16,2 15-11 15,-1 5 16-15,5 1-5 16,3-2 7-16,0 1-2 16,0-3 2-16,15 0 24 15,3 1-6-15,4-5-14 16,4-5 10-16,0-3-8 15,7-4-2-15,2-2-4 0,-1 0-101 16,2-15-279-16</inkml:trace>
  <inkml:trace contextRef="#ctx0" brushRef="#br0" timeOffset="130467.04">14001 2798 186 0,'0'0'78'16,"0"0"-17"-16,0 0 42 0,0 0-45 15,0 0-36-15,0 0-3 16,-3-3 15-16,3 3 5 15,0 0-4-15,0 0 1 16,0-2 11-16,0 2-12 16,0 0-8-16,0-1 5 15,0 1-11-15,0 0 2 16,0 0-9-16,0 0-7 16,0 0 8-16,0 0-15 15,0 0 0-15,-2 0 0 16,2 0-1-16,0 0 1 15,0-2 1-15,0 2 3 0,0 0 2 16,0 0-2-16,0-4 22 16,0 3 3-16,0 0-24 15,0 1 4-15,0 0 0 16,0 0-6-16,0 0 17 16,0 0-9-16,0 0-3 15,0 0-8-15,0 0-9 16,0 19-3-16,2 14 12 15,3 11 3-15,1 6 5 16,1 0-7-16,-1-6-1 16,2-3 5-16,-4-9 1 15,-1-7-5-15,2-7 1 16,-2-7-2-16,-2-6 23 16,1-5-2-16,-1 0 40 15,7 0 36-15,3-18-24 0,6-8-57 16,5-9-6-16,-1-5-8 15,-1-3-3-15,-4-1 1 16,-4 4-6-16,-2 1-3 16,-4 13-7-16,-4 7-5 15,-2 7-41-15,0 9-71 16,0 0-123-16</inkml:trace>
  <inkml:trace contextRef="#ctx0" brushRef="#br0" timeOffset="132417.28">14230 3240 475 0,'0'0'52'0,"0"0"-3"16,0 0 54-16,0 0-56 16,0 0-20-16,0 0-24 15,19-17 8-15,-18 16 3 16,1-2-6-16,-1 2 17 16,-1-1-9-16,2 1-4 0,-2-3 2 15,0 4-11-15,0-4 4 16,0 2 4-16,3-1-7 15,-3 2 13-15,0 0-9 16,2-3-4-16,-2 2-2 16,0 1-2-16,0 0 0 15,0 1 0-15,0 0 1 16,0 0 3-16,0-3-4 16,0 3 0-16,1 0 0 15,-1-3 1-15,2 3-1 16,-2 0 0-16,0-1 2 15,0-1-2-15,0 2 0 16,0-2-5-16,0 0 2 0,0 2 0 16,0-3 3-16,0 1 0 15,0 2 0-15,0-2-2 16,0 2 2-16,0 0 0 16,0-1-1-16,1 0 2 15,1-1-1-15,-2 1 0 16,1-3-4-16,-1 1 0 15,2 2-1-15,-2-2-1 16,0 3 6-16,0 0-8 16,1 0 8-16,-1 0 0 15,0 0 2-15,0-2 0 16,0 2-2-16,0-2 0 16,2-1 9-16,-2 1-6 0,1-2 0 15,-1 1-3-15,3 1 3 16,-3 1-2-16,0 1-1 15,0 0 0-15,0 0 15 16,0 0-13-16,0 0 6 16,0 0-8-16,0 0-2 15,0 1 1-15,0 15-6 16,0 4 7-16,0 0 19 16,1 2-4-16,1 0 17 15,2 0-2-15,-1-1-9 16,0-4-8-16,0 0-13 15,-3-1-2-15,0-7-87 0,0-4-375 16</inkml:trace>
  <inkml:trace contextRef="#ctx0" brushRef="#br0" timeOffset="133960.06">13554 3378 99 0,'0'0'119'15,"0"0"-95"-15,0 0 57 16,0 0 31-16,0 0-47 0,0 0-37 16,-2 0 21-16,2 0-6 15,0 0-1-15,-1 0-12 16,-1 0-15-16,1 0 15 16,-1 0-4-16,1 0-26 15,-1 0 13-15,2 0 6 16,0 0-12-16,0 0 3 15,0 0-10-15,0 0 0 16,0 0 8-16,0 0-8 16,0 0 13-16,0 0 8 15,0 0 2-15,0 0 2 16,0 0-19-16,2 0 1 16,7 0 17-16,6 0-14 0,1 0 0 15,2 0-10-15,0 0 4 16,0 2-5-16,0-2 1 15,7 4 0-15,8 0-1 16,6 0 2-16,6-1-1 16,4 0 0-16,0-1-6 15,6-2 3-15,0 0 0 16,5 2 3-16,0-2 0 16,4 0 6-16,0 0-6 15,2 4 1-15,-4 0 1 16,-7 1 2-16,-10-1-4 15,-9 0 3-15,-10-2-6 0,-13 0 3 16,-4 1 0 0,-2-3 0-16,-2 1-4 0,1-1 4 15,-3 0-69-15,-2 0-179 16</inkml:trace>
  <inkml:trace contextRef="#ctx0" brushRef="#br0" timeOffset="134651.48">13867 3469 430 0,'0'0'183'0,"0"0"-137"16,0 0 126-16,0 0-34 0,0 0-55 16,0 0-65-16,0 0-18 15,5 17 1-15,-13 31 10 16,-7 6 42-16,-1 4-15 16,2-3-7-16,3-5 8 15,3-6-27-15,2-6-5 16,3-9 0-16,1-9-2 15,2-8-5-15,0-6 0 16,0-6 4-16,0 0 4 16,0 0 0-16,0 0-3 15,0-18-5-15,0-4-11 16,-1-7-24-16,-8 3 8 16,-3 1-28-16,-5 6 15 0,-3 4 15 15,-5 6 25-15,-2 5 0 16,1 4-4-16,7 0 4 15,1 0 0-15,6 13-5 16,0 4 5-16,5 4 5 16,2 0 14-16,5 2-2 15,0-1-4-15,6-5 29 16,13-2 0-16,8-7-15 16,6-4 1-16,1-4-18 15,2 0-10-15,-3 0-30 16,-1-12-91-16,-3-8-116 15,0-4-225-15</inkml:trace>
  <inkml:trace contextRef="#ctx0" brushRef="#br0" timeOffset="134929.26">14152 3550 674 0,'0'0'78'15,"0"0"-74"-15,0 0 133 16,-27 128 9-16,14-78-59 16,4-2-13-16,3-2-22 15,4-8-26-15,2-3-13 0,0-10-6 16,0-8-7-16,0-5-1 15,-1-6-16-15,-2-4-93 16,-4-2-139-16,-1 0-207 16</inkml:trace>
  <inkml:trace contextRef="#ctx0" brushRef="#br0" timeOffset="135117.47">13949 3833 920 0,'0'0'73'0,"0"0"33"16,0 0 28-16,0 0-86 15,0 0-46-15,0 0 1 16,90-4-3-16,-48 4-52 16,4 0-152-16,5-9-538 15</inkml:trace>
  <inkml:trace contextRef="#ctx0" brushRef="#br0" timeOffset="135785.07">14771 3398 772 0,'0'0'96'0,"0"0"23"16,0 0 11-16,0 0-77 16,0 0-46-16,114 4-6 15,-65 0 2-15,-6 3-3 16,-7-1-16-16,-9 0-117 15,-6 0-192-15,-11-1-327 16</inkml:trace>
  <inkml:trace contextRef="#ctx0" brushRef="#br0" timeOffset="135941.29">14886 3570 718 0,'0'0'117'0,"0"0"-50"15,0 0 105-15,82 7-101 16,-34-7-71-16,3 2 0 16,-4-2-67-16,-8 0-197 15</inkml:trace>
  <inkml:trace contextRef="#ctx0" brushRef="#br0" timeOffset="138550.62">15555 3122 139 0,'0'0'218'15,"0"0"-143"-15,0 0 37 16,0 0-26-16,0 0-43 16,0 0-4-16,0 0-25 15,0-7-14-15,-2 7-8 16,-4 0 4-16,3 0-10 15,0 0-28-15,1 0-19 16,1 0 9-16,1 0 34 16,0 0 18-16,0 0 13 15,0 0 1-15,0 0 42 16,0 0-10-16,0 0-2 16,0 0-12-16,0 0-26 0,0 0-2 15,0 0 3-15,0 0-7 16,0 0 18-16,0 0 7 15,0 0 3-15,0 0 4 16,0 0-19-16,0 0 6 16,0 0 7-16,0 0-9 15,0 0 10-15,0 0-12 16,0 0-3-16,0 0 9 16,0 0-10-16,0 0 5 15,0 0-1-15,0 0-3 16,0 0 12-16,0 0-8 15,0 0 1-15,0 0 5 0,0 6-22 16,0 16-3-16,0 12 3 16,0 13 0-16,0 3 19 15,0 1 5-15,3-4-4 16,1-5 2-16,1-8-8 16,0-5 7-16,-4-11 8 15,2-9-24-15,-1-5 1 16,-1-2-6-16,1-2-3 15,-2 0-1-15,0 0-92 16,1 0-126-16,-1-4-386 16</inkml:trace>
  <inkml:trace contextRef="#ctx0" brushRef="#br0" timeOffset="138867.13">15526 3074 757 0,'0'0'80'0,"0"0"-65"15,0 0 58 1,0 0 8-16,0 0-20 0,90 13-11 16,-57-6-18-1,-2-1-6-15,-6 1-23 0,-6 1-3 16,-9 1-40-16,-4 5-74 16,-5-1-112-16,-1-1-274 15</inkml:trace>
  <inkml:trace contextRef="#ctx0" brushRef="#br0" timeOffset="139060.32">15501 3377 804 0,'0'0'82'16,"0"0"-70"-16,0 0 92 0,89 0-45 15,-59 0-40-15,-3 3-19 16,-6 6-8-16,-9-3-146 16,-6 1-196-16</inkml:trace>
  <inkml:trace contextRef="#ctx0" brushRef="#br0" timeOffset="139518.99">15829 3623 771 0,'0'0'242'16,"0"0"-225"-16,0 0-17 16,80-75 51-16,-69 57-38 15,-6 5 8-15,-5 4-1 16,0 5 14-16,0 2-34 15,0 2 3-15,0 0 0 16,0 0-3-16,-6 13-17 16,-4 9 15-16,2 8 0 15,3 4 2-15,5 0 0 16,0-2-4-16,0-1 3 16,2-3-17-16,2-1-1 15,2-4-7-15,-6-6-1 0,0-1 2 16,0-5-11-16,-15-2-19 15,-7-3 10-15,-2-3 38 16,1-3 7-16,9 0 8 16,5 0 17-16,7 0 12 15,2 0 19-15,0 0-12 16,8 0 1-16,14 0-23 16,8 1-21-16,6 0-2 15,-3 1 1-15,-7-1-49 16,-6-1-118-16,-16 0-367 15</inkml:trace>
  <inkml:trace contextRef="#ctx0" brushRef="#br0" timeOffset="144318.6">13082 4802 270 0,'0'0'115'0,"0"0"-57"15,0 0 51-15,0 0-26 16,0 0-12-16,0 0-16 15,0 0-2-15,0-9 15 16,0 5-9-16,-1 0-26 16,1-1 2-16,0 1-16 15,0 1 1-15,0 2 2 16,0 1 1-16,0 0 5 16,0 0-20-16,0 0-8 15,0 0-2-15,0 17-19 0,0 13 19 16,-5 13-1-16,-2 2 6 15,1-1 4-15,0-1-2 16,0-5 0-16,1-8 12 16,-2-6-11-16,4-11 2 15,0-6-2-15,2-5-2 16,1-2 4-16,0 0-1 16,0-4 15-16,0-17 17 15,0-13-39-15,9-9-45 16,9-3 30-16,1 0-37 15,0 7 1-15,2 8 17 16,-2 7-2-16,-3 9 32 0,-4 5 1 16,-5 8 3-16,-3-1 4 15,-2 3-4-15,-1 0 6 16,4 15-2-16,1 8 14 16,3 5 18-16,-2 2-13 15,1-3 11-15,-4-5 0 16,1-6-24-16,-2-4 5 15,-1-7-11-15,1-4-1 16,-1-1 10-16,2 0-8 16,6-5 13-16,7-13-18 15,3-7-57-15,4 1 17 16,-5 4 1-16,-5 7 4 16,-7 5 29-16,-1 5 1 0,-5 3 5 15,2 0 2-15,-1 5 3 16,2 12 21-16,2 5 1 15,-1 3-8-15,-2 0-4 16,3 1-15-16,-3 0 0 16,0-8-56-16,4-14-323 15</inkml:trace>
  <inkml:trace contextRef="#ctx0" brushRef="#br0" timeOffset="145420.07">13763 4489 30 0,'0'0'405'15,"0"0"-374"-15,0 0 38 16,0 0 56-16,0 0-16 16,0 0-44-16,13-25 16 15,-11 25-21-15,-2 0-7 16,0 0-35-16,0 11-18 16,0 20 0-16,0 15 19 15,0 6 4-15,0 2 4 16,0-3-20-16,3-5 8 15,2-6-4-15,-2-5-8 0,0-9 10 16,1-5-12-16,-3-9 1 16,-1-4-1-16,2-5 3 15,-2-3-4-15,0 0 6 16,0 0-4-16,0 0 4 16,0-1-6-16,0-14-14 15,0-3-7-15,0 1-4 16,-10-1 5-16,0 2 14 15,-2 6-11-15,-3 0 16 16,-4 8 2-16,-2 2 1 16,3 0-2-16,-1 0-7 15,-2 12 4-15,6 7-3 16,0 1 5-16,5 3-1 0,5-1 2 16,5-3 0-1,0-1 18-15,22-5-3 0,4-3 29 16,11-5-38-16,3-5-6 15,1 0-44-15,-1-16-179 16,-9-11-628-16</inkml:trace>
  <inkml:trace contextRef="#ctx0" brushRef="#br0" timeOffset="146036.41">13996 4533 596 0,'0'0'90'0,"0"0"11"16,0 0 33-16,0 0-47 15,0 0-56-15,0 0-31 16,5 44-4-16,-2 2 4 16,0 6 12-16,3-2 8 15,0-3-1-15,5-5-11 16,-4-6 9-16,2-8-9 15,-3-6-4-15,0-9 10 0,0-7-7 16,-3-4 18 0,0-2 6-16,5 0-4 0,1-19 29 15,5-12-47-15,0-10-9 16,4-7 6-16,-5-1-6 16,0 0-1-16,-2 8 0 15,-3 12-21-15,-1 11 21 16,-6 10-39-16,-1 8-41 15,0 0-87-15,0 11-268 16</inkml:trace>
  <inkml:trace contextRef="#ctx0" brushRef="#br0" timeOffset="146974.42">14273 4882 692 0,'0'0'135'0,"0"0"-127"16,0 0 116-16,0 0-24 15,0 0-89-15,0 0 18 16,7-38-27-16,4 36 1 16,-2 2-6-16,6 0 3 15,-5 0 0-15,-2 0 0 16,-1 10-10-16,-7 5 10 16,0 5-6-16,0 2 6 15,-9 1 5-15,-6-4-5 0,-4-1 28 16,1-6 2-16,3-2-10 15,6-3 9-15,6-4-17 16,3-3-6-16,0 0 5 16,3 0-9-16,21 0-4 15,10 0-34-15,7 0-93 16,-7 0-97-16,-12 1-278 16</inkml:trace>
  <inkml:trace contextRef="#ctx0" brushRef="#br0" timeOffset="147379.35">13645 5151 554 0,'0'0'321'0,"0"0"-288"16,0 0-25-16,138-9 21 16,-55 9-22-16,14 0-3 15,2 0-1-15,-9 0-3 16,-20 8 0-16,-22 0-2 16,-20-1-57-16,-19 2-138 15,-9-4-10-15,-9-1-232 16</inkml:trace>
  <inkml:trace contextRef="#ctx0" brushRef="#br0" timeOffset="147880.53">13799 5242 797 0,'0'0'80'16,"0"0"-60"-16,0 0 46 15,0 0-54-15,0 0-3 16,0 0 23-16,-3 124 17 0,-2-69-8 16,-1 1-11-1,-1-1-22-15,2-6 5 0,2-7-9 16,2-10-4-16,-1-10 1 15,1-9 0-15,1-6-1 16,-2-6 4-16,2-1-3 16,0 0 9-16,-3-6-10 15,0-13-1-15,-1-6-27 16,-5 2 14-16,3-1 13 16,-6 4 0-16,-6 4-10 15,-3 4 3-15,0 7 8 16,-1 5 0-16,1 0 2 0,4 5 1 15,1 12 0 1,6 3 8-16,2 5-8 0,7-1 16 16,1 0 2-16,0-5-5 15,12-3 17-15,13-4-13 16,14-8-3-16,10-4-17 16,4 0-18-16,-1-17-33 15,-9-5-173-15,-12-3-286 16</inkml:trace>
  <inkml:trace contextRef="#ctx0" brushRef="#br0" timeOffset="148166.38">14115 5303 771 0,'0'0'113'0,"0"0"-111"15,0 0 22-15,-17 88 109 16,3-40-44-16,5-1-31 16,1 0-7-16,5-2-33 15,3-9-16-15,0-8 0 16,0-6-2-16,0-8-29 15,0-4-89-15,-2-10-158 0,1 0-446 16</inkml:trace>
  <inkml:trace contextRef="#ctx0" brushRef="#br0" timeOffset="148346.48">13937 5586 898 0,'0'0'136'0,"0"0"-133"16,0 0 16-16,90-11-19 15,-41 11 11-15,0-1-11 16,-8-6-71-16,-9-6-376 0</inkml:trace>
  <inkml:trace contextRef="#ctx0" brushRef="#br0" timeOffset="148938.88">14640 5103 838 0,'0'0'141'16,"0"0"-100"-16,0 0 72 15,0 0-44-15,0 0-58 0,103 3-11 16,-54 1-32-16,-3 2-93 16,-11-2-294-16</inkml:trace>
  <inkml:trace contextRef="#ctx0" brushRef="#br0" timeOffset="149095.82">14682 5293 899 0,'0'0'122'16,"0"0"-115"-16,0 0 54 15,0 0-55-15,117 11-6 16,-55-8-105-16,-5-3-184 16</inkml:trace>
  <inkml:trace contextRef="#ctx0" brushRef="#br0" timeOffset="150485.47">15353 4951 727 0,'0'0'13'0,"0"0"48"15,4 132 58-15,1-70-9 0,4-1-41 16,-1-3-25-16,3-9 0 16,-5-10-24-16,-1-9-8 15,-4-8-12-15,-1-9-6 16,0-9-41-16,-6-4-190 16,-10-4-126-16</inkml:trace>
  <inkml:trace contextRef="#ctx0" brushRef="#br0" timeOffset="150725.26">15344 4935 347 0,'0'0'543'0,"0"0"-504"15,0 0-37-15,82-2 28 16,-47 2-4-16,-1 4-21 16,-1 3 4-16,-5 4-9 15,-6 0-11-15,-8 0-77 16,-5-3-161-16,-8-3-404 16</inkml:trace>
  <inkml:trace contextRef="#ctx0" brushRef="#br0" timeOffset="150910.54">15341 5210 577 0,'0'0'243'0,"0"0"-236"16,0 0 120-16,0 0 13 15,0 0-82-15,0 0-57 16,102 12-2-16,-67-7-5 15,-6-2-79-15,-11-3-273 16</inkml:trace>
  <inkml:trace contextRef="#ctx0" brushRef="#br0" timeOffset="151288.12">15581 5327 960 0,'0'0'0'0,"0"0"0"16,0 0 23-16,0 0-2 15,90-40-16-15,-66 40-10 16,-3 0 4-16,-2 7 1 15,-5 3-5-15,-4 5-1 0,-4-1 1 16,-5 4 4-16,-1 2 2 16,0 0-1-16,-9 1 14 15,-7-2 0-15,2-6 18 16,3-2-7-16,5-1 7 16,4-5 2-16,2-2-25 15,0 1 13-15,21-2 20 16,16-1-31-16,14-1-11 15,3 0-235-15,-3-14-670 16</inkml:trace>
  <inkml:trace contextRef="#ctx0" brushRef="#br0" timeOffset="154047.4">15904 5274 685 0,'0'0'203'16,"0"0"-202"-16,0 0 63 0,0 0-21 15,0 0-27 1,107 15-1-16,-59-9-15 0,3 2 0 15,-5-1-2-15,-9-3-102 16,-9-4-207-16</inkml:trace>
  <inkml:trace contextRef="#ctx0" brushRef="#br0" timeOffset="154265.66">16069 5179 801 0,'0'0'96'16,"0"0"-96"-16,-21 91 92 16,18-54-44-16,3-2-39 15,0-1-9-15,14-11-20 16,8-13-355-16</inkml:trace>
  <inkml:trace contextRef="#ctx0" brushRef="#br0" timeOffset="161148.01">16524 5099 168 0,'0'0'76'0,"0"0"-76"16,0 0-6-16,0 0 6 15,0 0 16-15,0 0 6 16,0 0 41-16,-5 0 14 0,3 0-14 15,2 0-18-15,0 0-27 16,0 0 20-16,0 0 9 16,0 0-23-16,0-3 35 15,0-1 0-15,0-1-14 16,0 1 2-16,0 2-20 16,2 2 4-16,-2-2-11 15,1 2-5-15,-1 0 11 16,2 0-15-16,-2 0-7 15,4 0-4-15,2 0 2 16,3 17 15-16,1 13 2 16,2 7-2-16,-4 5-2 15,-4 2-11-15,-2-2-1 16,-2-4-2-16,0-1 6 16,0-6-7-16,-6-4 15 0,-2-8-7 15,2-5 8-15,-1-6-9 16,5-5 3-16,1-3 5 15,-1 0 12-15,2-3 36 16,0-18-19-16,0-5-43 16,0-5-2-16,10-1-4 15,3 2-15-15,0 4 6 16,0 1 3-16,-1 7 6 16,0 2 3-16,-3 6-12 15,0 2 11-15,-1 4 1 16,2 4-20-16,-1 0 21 15,0 0-3-15,1 13 4 0,-1 5 0 16,-4 2 1 0,-1 0 16-16,-2-2-7 0,0-4 7 15,-2-3 1-15,0-5-16 16,1-4 7-16,-1-2-3 16,4 0-4-16,2 0 17 15,11-8-11-15,8-13-8 16,8-4-24-16,3 0-8 15,-2 4 14-15,-5 6 9 16,-7 5 3-16,-9 5 4 16,-7 5 2-16,-3 0 0 15,2 0-1-15,-1 5 7 16,2 11 4-16,1 5 6 0,-2-1-15 16,1 1 9-16,0-3-10 15,2-4-3-15,2-1-22 16,0-7-131-16,2-4-244 15</inkml:trace>
  <inkml:trace contextRef="#ctx0" brushRef="#br0" timeOffset="161846.39">17279 5251 529 0,'0'0'141'16,"0"0"-139"-16,0 0 67 16,0 0-9-16,0 0-27 15,0 0 3-15,26-26-5 16,-26 16 4-16,0 0 24 15,0 2-26-15,-2 0-10 16,-7 2-15-16,-7 2-7 16,-3 3 5-16,-3 1-2 15,0 0-2-15,1 5-2 16,5 9 8-16,3 1-10 16,5 0 2-16,6-2 0 0,2-1 2 15,0-3-2-15,13-3-5 16,7-4 4-16,6-2 2 15,0 0-1-15,0 0 0 16,-5-4 0-16,-3-3 4 16,-8 1-2-16,-4-1 14 15,-3 6 7-15,-3-1 7 16,0 2-2-16,0 0-28 16,0 3-3-16,-3 16-2 15,-6 10 0-15,3 5 5 16,1 8 0-16,4 2-2 15,1 4 0-15,0-1-16 0,0-3 0 16,0-8-4-16,6-2-15 16,2-8 2-16,-2-7 20 15,-1-4 4-15,-3-7 8 16,-2-3-6-16,0-3 2 16,-2-2 6-16,-14 0 1 15,-5 0 42-15,-1-2 0 16,-2-7-4-16,2-4 18 15,3 0-11-15,3 3-8 16,6 1-8-16,3 2-18 16,7 0 1-16,0 2-12 15,4-6-31-15,18-3-106 16,13-8-137-16,9-3-484 0</inkml:trace>
  <inkml:trace contextRef="#ctx0" brushRef="#br0" timeOffset="191314.1">17496 3377 26 0,'0'0'577'16,"0"0"-481"-16,0 0 33 15,0 0 17-15,0 0-39 16,0 0-30-16,0 0-23 16,0 0-1-16,0 0 13 15,-2 0-37-15,2 0-9 16,0 0-15-16,0 0 0 0,0 0-10 15,0 0-13 1,0 1-55-16,0 1-45 0,0 2-196 16,5 1-240-16</inkml:trace>
  <inkml:trace contextRef="#ctx0" brushRef="#br0" timeOffset="191500.72">17549 3784 615 0,'0'0'19'15,"0"0"65"-15,0 0 46 16,0 0-61-16,5 98-28 16,-5-80-31-16,0 2-10 0,-3-1-29 15,-6-6-184-15</inkml:trace>
  <inkml:trace contextRef="#ctx0" brushRef="#br0" timeOffset="192740.23">17639 5181 851 0,'0'0'120'0,"0"0"-49"16,0 0 26-16,0 0-8 16,0 0-58-16,0 0-20 15,3-3-11-15,-3 3-8 16,0 0-15-16,3 11-97 16,3 8-110-16,0 3-232 15</inkml:trace>
  <inkml:trace contextRef="#ctx0" brushRef="#br0" timeOffset="192880.94">17704 5605 197 0,'0'0'536'16,"0"0"-523"-16,0 0 33 16,-32 97-19-16,14-77-27 15,4-5-32-15,4-8-365 16</inkml:trace>
  <inkml:trace contextRef="#ctx0" brushRef="#br0" timeOffset="197283.92">18333 2986 419 0,'0'0'5'16,"0"0"1"-16,0 0 71 15,0 0 17-15,0 0-40 16,0 0-8-16,-6-55 10 15,6 48-5-15,0-4-11 0,0 8 6 16,0 1-8-16,0 0-8 16,0 2 9-16,0 0-14 15,0 0-4-15,0 0-6 16,0 0-15-16,0 12-9 16,-2 23-13-16,-4 11 22 15,-2 9 13-15,0 4-3 16,2 2 9-16,-2 1 20 15,4-5-36-15,1-3 8 16,1-9-11-16,2-9-3 16,0-11 3-16,0-9 0 15,0-7 0-15,0-5-1 16,0-4 5-16,0 0 6 16,0 0 3-16,0-18-13 0,0-5-26 15,0 1 6-15,-10 3 2 16,-8 2 15-16,-7 4-10 15,-7 4 13-15,-2 6 1 16,1 3 1-16,5 0-4 16,4 0-2-16,8 6-1 15,8 8-2-15,5 1-9 16,3 5 11-16,0-2 5 16,15 3 23-16,9-4 20 15,7-4-17-15,11-2-11 16,-3-7-12-16,-3-4-3 0,-5 0-129 15,-7-2-247 1</inkml:trace>
  <inkml:trace contextRef="#ctx0" brushRef="#br0" timeOffset="197860.05">18558 2926 573 0,'0'0'61'0,"0"0"53"16,0 0 11-16,0 0-67 15,0 0-58-15,0 0 5 16,1 62-3-16,8-11 68 15,3 9-12-15,3 2-24 16,0 1-11-16,0-2 7 16,-2-3-29-16,1-6 2 15,-4-9-3-15,-1-12-2 16,0-7-10-16,-3-13-88 0,2-9-125 16,-2-2-134-16</inkml:trace>
  <inkml:trace contextRef="#ctx0" brushRef="#br0" timeOffset="198100.95">18755 3017 629 0,'0'0'73'0,"0"0"13"15,0 0 32-15,-93 117 7 16,68-70-57-16,1 3-18 16,6-3-30-16,2-2-19 15,5-2 6-15,2-3-7 16,4-7-75-16,5-9-193 16</inkml:trace>
  <inkml:trace contextRef="#ctx0" brushRef="#br0" timeOffset="198334.78">18934 3287 650 0,'0'0'265'15,"0"0"-250"-15,0 0 4 16,-24 111 84-16,15-65-65 16,0 0-31-16,6-2-6 15,2-2-1-15,1-13-221 16</inkml:trace>
  <inkml:trace contextRef="#ctx0" brushRef="#br0" timeOffset="198819.43">18074 3638 570 0,'0'0'251'15,"94"1"-250"-15,-16 1 27 16,20 1 24-16,11 2-37 0,5 2-1 15,-5 5-10 1,-17-2-4-16,-22-3-7 0,-28 1-116 16,-23-3-196-16,-19-4-156 15</inkml:trace>
  <inkml:trace contextRef="#ctx0" brushRef="#br0" timeOffset="199347.36">18418 3718 674 0,'0'0'322'15,"0"0"-299"-15,0 0 62 16,0 0-21-16,0 0-64 15,0 0-7-15,6 57 7 16,-6-14 24-16,-9 4-13 16,-2 0 14-16,2-4-5 15,2-7-8-15,2-6-10 16,2-8 1-16,2-6-1 16,-1-6-2-16,2-7 0 15,0-1 1-15,0-2-1 0,0 0-6 16,0-2 3-1,0-11-13-15,0-7-28 0,-4 0 13 16,-8 2 13-16,-2 2 4 16,-3 2 2-16,-3 3 12 15,-2 6 0-15,-2 3 1 16,-1 2-3-16,1 0 1 16,4 2 1-16,4 9 6 15,7 5-5-15,3 1 15 16,6-1 9-16,0 1 8 15,18 0 15-15,12-3-23 16,7-5-11-16,2-2 7 16,0-7-19-16,-4 0-2 15,-5 0-26-15,-1-8-62 16,-4-8-84-16,-1-5-302 0</inkml:trace>
  <inkml:trace contextRef="#ctx0" brushRef="#br0" timeOffset="199608.5">18716 3754 569 0,'0'0'290'0,"0"0"-290"16,0 0 0-16,0 0 72 0,-10 89 21 15,-1-48-27 1,2 1-12-16,3-6-28 0,2-4 1 16,1-5-21-16,1-7-3 15,1-5-6-15,-2-2-43 16,-2-5-122-16,1-8-117 16,-1 0-353-16</inkml:trace>
  <inkml:trace contextRef="#ctx0" brushRef="#br0" timeOffset="199796.29">18551 3992 775 0,'0'0'196'0,"0"0"-139"0,0 0 79 15,0 0-75-15,0 0-48 16,98-13-13-16,-64 13-4 15,-1 0-22-15,-2 0-95 16,-3-5-239-16</inkml:trace>
  <inkml:trace contextRef="#ctx0" brushRef="#br0" timeOffset="200164.65">19262 3586 844 0,'0'0'27'0,"0"0"-15"0,87-1-12 16,-40 1 0-16,3 9-2 15,-7-1-137-15,-15-2-402 16</inkml:trace>
  <inkml:trace contextRef="#ctx0" brushRef="#br0" timeOffset="200328.07">19307 3733 908 0,'0'0'122'16,"0"0"-120"-16,0 0 46 0,79 0-44 16,-31 0-4-16,-2 0-90 15,-6 0-185-15</inkml:trace>
  <inkml:trace contextRef="#ctx0" brushRef="#br0" timeOffset="200769.72">19763 3159 632 0,'0'0'72'16,"0"0"-64"-16,0 120 51 15,5-57 29-15,1 8-16 16,1 0-16-16,2-3-12 16,-1-8-8-16,1-12-23 15,0-12 5-15,-1-11-7 16,-3-10 10-16,-1-8 2 15,-1-7 10-15,5 0 29 0,10-15 26 16,4-19-60-16,6-14-28 16,2-10-1-16,-1-6 0 15,1 0-8-15,-2 4-15 16,-6 11 20-16,-6 15-21 16,-8 10-20-16,-5 10 1 15,-3 8-53-15,0 6-45 16,-15 0-111-16,-1 8-104 15</inkml:trace>
  <inkml:trace contextRef="#ctx0" brushRef="#br0" timeOffset="201010.64">20278 3605 1123 0,'0'0'40'0,"0"0"-40"16,0 0 0-16,0 0 20 16,0 118 0-16,0-72-16 15,3 2-8-15,1-1-37 16,1-9-248-16</inkml:trace>
  <inkml:trace contextRef="#ctx0" brushRef="#br0" timeOffset="202260.99">20627 3406 199 0,'0'0'390'15,"0"0"-239"-15,0 0 25 16,0 0-48-16,0 0-34 16,0 0-45-16,0 0-27 15,17-9 4-15,-16 5-22 16,1 3 5-16,-1-2-9 16,2 0 0-16,1 0-13 15,4-3-58-15,-2-3-100 0,2 0-215 16</inkml:trace>
  <inkml:trace contextRef="#ctx0" brushRef="#br0" timeOffset="202454.64">20760 3756 461 0,'0'0'94'0,"0"0"98"16,52 79-43-16,-46-50-95 16,-6 4-50-16,-9 1-4 0,-21-1-100 15,-8-7-304 1</inkml:trace>
  <inkml:trace contextRef="#ctx0" brushRef="#br0" timeOffset="203601.87">18385 4776 572 0,'0'0'275'16,"0"0"-190"-16,0 0 36 15,0 0-102-15,0 0-17 16,0 0-2-16,-15 104 9 16,3-56 10-16,4-3-7 15,4 0-9-15,2-6 9 16,2-4-12-16,0-7 3 0,0-10-6 15,0-6 3-15,0-8-10 16,0-4-33-16,0 0 34 16,0-11-3-16,0-13 8 15,0-6-39-15,-11 2 43 16,-3 3 0-16,-2 8 0 16,-2 7 6-16,-5 4 2 15,0 6 15-15,-4 0-1 16,4 12-16-16,4 8 14 15,5 6-16-15,7 0 1 16,7 3-1-16,0-2 2 16,13-2 2-16,10-3 1 15,7-7 15-15,1-6-24 0,2-8-10 16,-2-1-73 0,0-7-174-16</inkml:trace>
  <inkml:trace contextRef="#ctx0" brushRef="#br0" timeOffset="204052">18610 4775 424 0,'0'0'301'0,"0"0"-259"16,0 0 29-16,0 0-63 16,0 0-3-16,0 0 24 15,-17 102 0-15,13-57 2 16,2 2 8-16,2 3 7 15,0-3-20-15,0-5-24 16,2-7 14-16,6-8-5 16,-1-8 3-16,2-8 23 0,1-8 5 15,2-3 11 1,5-2 4-16,-1-20-25 0,5-12-18 16,0-12-14-16,0-5-6 15,6-3-2-15,-3 9-24 16,-8 13-18-16,-6 15 28 15,-10 17-39-15,0 0-95 16,-10 17-202-16,-3 5-187 16</inkml:trace>
  <inkml:trace contextRef="#ctx0" brushRef="#br0" timeOffset="204789.04">18707 5036 241 0,'0'0'238'16,"0"0"-156"-16,0 0-22 16,0 0 44-16,0 0-26 15,0 0-8-15,-23 94-6 16,4-65-10-16,-1 1-3 0,3-4-29 16,1-1 3-16,4-9-14 15,2-3-9-15,5-4-1 16,2-5-1-16,3-4-90 15,0 0-67-15,0-2-167 16</inkml:trace>
  <inkml:trace contextRef="#ctx0" brushRef="#br0" timeOffset="205003.93">18616 5086 401 0,'0'0'324'0,"0"0"-319"16,0 0 59-16,0 0-1 16,98 65-15-16,-81-37-20 15,-4 1-10-15,-7-4-7 16,-1-3-10-16,-4 0-1 16,-1-4 0-16,0 0-13 15,0-6-99-15,-1-8-207 16</inkml:trace>
  <inkml:trace contextRef="#ctx0" brushRef="#br0" timeOffset="205402.84">18889 5125 623 0,'0'0'326'0,"0"0"-316"16,0 0 49-1,0 0-23-15,0 0-26 0,0 0-17 16,84-12 7-16,-65 20 0 15,-9 5 0-15,-5 1-12 16,-5 1 1-16,0 5-5 16,-6 0 16-16,-12-1 2 15,2-1-1-15,-2 0 29 16,4-6 6-16,7 0-7 16,1 0 4-16,6-4-33 15,0 1 2-15,15-1-10 16,12 0-13-16,5-2-155 15,-3-3-305-15</inkml:trace>
  <inkml:trace contextRef="#ctx0" brushRef="#br0" timeOffset="205807.36">18055 5448 156 0,'0'0'616'0,"0"0"-550"16,0 0 49-16,0 0 4 16,126-2-94-16,-31 8-16 15,18 6-6-15,10-3-3 16,-1 2 0-16,-9 2 2 15,-22-2-7-15,-27-4-39 16,-29 1-132-16,-28-2-33 16,-7-3-157-16</inkml:trace>
  <inkml:trace contextRef="#ctx0" brushRef="#br0" timeOffset="206340.24">18465 5608 756 0,'0'0'7'0,"0"0"-3"16,0 0 54-16,-18 84 6 16,2-36 0-16,4 1-13 15,1 1 2-15,5-3-31 16,2-5-20-16,0-10 7 16,4-6-8-16,-2-12 3 15,1-3-4-15,1-9 5 16,-2-2-1-16,1 0 10 15,-2-9-2-15,-3-14-12 16,-3-10-11-16,0-5-7 16,-3 3 3-16,-3 2-25 15,-1 4 39-15,-7 10-5 16,3 8 6-16,0 5-2 0,2 6 4 16,6 0 2-16,2 11 6 15,5 8-5-15,5 3 21 16,0 0 7-16,15 2 6 15,9-3 2-15,6-2-16 16,4-6-3-16,2-4-1 16,-3-8-20-16,-5-1-1 15,-1 0-52-15,-4-4-55 16,2-15-173-16</inkml:trace>
  <inkml:trace contextRef="#ctx0" brushRef="#br0" timeOffset="206654.11">18774 5608 269 0,'0'0'173'0,"0"0"-135"16,0 0 91-16,0 0-20 16,-21 89 15-16,14-49-51 15,0 3-1-15,1-1 11 0,2-2-63 16,4-4-9-16,0-6-5 16,0-7-1-16,0-6-6 15,0-6 1-15,0-7-58 16,0-4-80-16,0 0-114 15,0-1-72-15</inkml:trace>
  <inkml:trace contextRef="#ctx0" brushRef="#br0" timeOffset="207000.48">18612 5821 752 0,'0'0'105'0,"0"0"-17"15,0 0 67-15,0 0-112 16,99 0-43-16,-51 0-4 0,-6 0-24 16,-8 0-31-16,-14 0-128 15,-9 0-219-15</inkml:trace>
  <inkml:trace contextRef="#ctx0" brushRef="#br0" timeOffset="207420.13">19302 5314 703 0,'0'0'248'0,"0"0"-187"15,0 0 55-15,0 0-74 16,0 0-41-16,102 13-1 15,-56-7-7-15,-4 1-124 16,-9-5-295-16</inkml:trace>
  <inkml:trace contextRef="#ctx0" brushRef="#br0" timeOffset="207570.66">19347 5524 940 0,'0'0'45'0,"0"0"-26"16,0 0 4-16,133 0-23 16,-71 0-153-16,-6-9-370 15</inkml:trace>
  <inkml:trace contextRef="#ctx0" brushRef="#br0" timeOffset="208161.56">19811 4896 507 0,'0'0'24'0,"0"0"27"16,0 0 36-16,0 0 22 16,0 107-9-16,0-48-14 15,0 11-35-15,0 7 5 16,0 1-39-16,0-2-7 16,0-6-10-16,0-8 5 15,6-9-6-15,1-14 1 16,-2-14 0-16,-1-11 0 15,-2-10-1-15,-1-4 0 16,6 0 1-16,3-22 15 16,3-18-11-16,6-12 4 15,1-9-6-15,2-3 0 0,5-8 2 16,0-2-2-16,-2 5-2 16,-2 5 6-16,-2 10-5 15,-8 14-1-15,-2 12-28 16,-5 11-9-16,-6 10-53 15,0 7-79-15,0 0-315 16</inkml:trace>
  <inkml:trace contextRef="#ctx0" brushRef="#br0" timeOffset="208628.59">20129 5473 972 0,'0'0'89'0,"0"0"-85"15,0 0 85-15,16-82-54 16,-1 75-16-16,0 5-19 16,1 2-15-16,-2 0 9 0,1 2-13 15,-3 10 17 1,-3 5 1-16,-2 3-3 0,-3 4 0 16,-4 1 4-16,0 1-5 15,-4-1 5-15,-12 1-1 16,-8-2 1-16,-3-4 30 15,0 0-4-15,2-1 2 16,2-2-15-16,7-3-1 16,9-2-3-16,5-3-9 15,2 0 0-15,9 1 15 16,28 1 1-16,13-3 18 16,6 1-34-16,1-3-47 15,-17-3-88-15,-14-1-234 16</inkml:trace>
  <inkml:trace contextRef="#ctx0" brushRef="#br0" timeOffset="-209445.57">20832 5609 660 0,'0'0'568'15,"0"0"-568"-15,0 0-40 16,0 0 40-16,0 0 9 15,0 0-9-15,0 0-55 16,0-22-156-16,0 16-266 16</inkml:trace>
  <inkml:trace contextRef="#ctx0" brushRef="#br0" timeOffset="-207483.21">12770 2740 481 0,'0'0'160'0,"0"0"-153"0,0 0 5 16,0 0 54-1,0 0 35-15,0 0-35 0,3 0-7 16,-1 0-10-16,1 0-15 15,0 0 2-15,2 0-20 16,-1 0-12-16,-1 0-4 16,-3-3 0-16,0-5-27 15,0-3-12-15,0 0-20 16,0-2 23-16,0 2 36 16,-1 2-2-16,-4 2-5 15,-4 1 14-15,0 3-5 16,-9 2-2-16,-6 1-6 15,-4 0 6-15,1 0-3 16,3 0 6-16,3 1-2 16,2 8-1-16,4 4-5 0,2 3 5 15,4 4-14-15,1 6 14 16,2 5 2-16,3 7 0 16,3 7 4-16,0 9 2 15,5 1 6-15,8 8-4 16,2 1-6-16,-3 0-3 15,-1-2-1-15,0-1-3 16,-2 0-18-16,-1-1-5 16,1-3-22-16,-8-6 29 15,-1-4 4-15,0-1 15 16,-15-4 7-16,-6-1-7 16,-4-4 2-16,-2-4 13 0,2-3 0 15,1-5-2 1,4-6 4-16,3-5-6 0,3-5-2 15,-1 0-7-15,3-5-1 16,-1-3 5-16,1-1 6 16,3 0 26-16,-3-3-26 15,5-13-1-15,1-5 0 16,6-3-11-16,0-1-9 16,0 5 5-16,6 3 8 15,9 1 3-15,3 7-7 16,2 1 0-16,-2 5-4 15,2 3-7-15,-5 0-5 16,-2 11-16-16,1 8 5 0,-4 6 14 16,-3 8-10-1,-2 1 16-15,-2 1 3 0,1 2 4 16,1 1 0-16,4-2 0 16,-3 5 0-16,-2-2 6 15,-2 2-5-15,-2 3 0 16,0-1-1-16,-3 3 0 15,-6 0 0-15,-3-2 0 16,1-2 0-16,2 1-1 16,1-2 3-16,0 2-2 15,2-3 0-15,-2 4 1 16,-2 2-2-16,-2 1 1 16,-1 0-2-16,-2 0-3 15,1 0 9-15,0-2-4 0,1-1 0 16,2-2 3-1,0-2 2-15,2 0 1 0,-4 0 6 16,5-4 2-16,2-2-13 16,2-4 3-16,4-2-1 15,0-4 0-15,0-2 4 16,0 0 4-16,6-2 16 16,0 0-2-16,0 1-10 15,4-2 4-15,-1 1-7 16,3 0-12-16,6-1 15 15,3-3-9-15,0-1-3 16,4-1 3-16,2-1-3 16,-2 0-2-16,2-1-1 15,-3-1 4-15,-1 0 4 0,-4 0 6 16,-6 1-11-16,-2-2-1 16,-5 1-2-16,1-2-11 15,1-1-37-15,3-3-89 16,5-5-172-16</inkml:trace>
  <inkml:trace contextRef="#ctx0" brushRef="#br0" timeOffset="-204769.52">22858 4668 930 0,'0'0'137'0,"0"0"-125"0,0 0 25 15,0 0 24-15,55-102-40 16,-19 68-12-16,8-2-3 16,1 6-6-16,4 5 0 15,-2 4-10-15,-4 9 6 16,-6 8-2-16,-10 4-10 16,-4 0 7-16,-4 15 1 15,-2 13-8-15,3 9 9 16,-1-2 5-16,5 0 3 15,0-7-1-15,8-6 0 16,9-10 3-16,7-8 23 16,7-4 1-16,-1-2-6 15,-9-18-20-15,-11-6-1 16,-11-7-37-16,-7-5-26 16,-7-4-208-16</inkml:trace>
  <inkml:trace contextRef="#ctx0" brushRef="#br0" timeOffset="-204031.39">24722 4325 962 0,'0'0'0'16,"0"0"-9"-16,0 0 1 0,-53 85 5 15,47-36-6-15,6 4 9 16,0-2-2-16,24-5 9 16,3-10 4-16,10-10-11 15,0-11 5-15,4-14 2 16,-6-1-5-16,-5-16 13 16,-7-15-4-16,-13-10 3 15,-4-7-1-15,-6-4 8 16,0 3-3-16,-9 6-13 15,-12 11 3-15,-9 12-5 16,-4 10-3-16,-5 10-16 16,3 7-14-16,8 18-88 15,11 6-39-15,14 1-58 16,3-6-245-16</inkml:trace>
  <inkml:trace contextRef="#ctx0" brushRef="#br0" timeOffset="-203276.89">25234 4263 472 0,'0'0'341'0,"0"0"-341"15,0 0 11-15,0 0 36 16,0 0-27-16,0 0-13 15,-3-32-6-15,3 32 2 16,0 0-4-16,0 0 1 16,0 0 0-16,0 0 12 15,0 0-6-15,0 0 16 16,0 0 22-16,0 0 2 0,0 0-11 16,0 0-35-1,-4 7-8-15,-1 17 6 0,-1 9 1 16,0 5 0-16,2 4-2 15,3 3 6-15,1 3 30 16,0-2-23-16,0 3-4 16,5 0 0-16,4-3-2 15,3-3-1-15,0-10 1 16,-1-11-1-16,-5-9 3 16,-3-7 7-16,-3-3-12 15,0-3 14-15,3 0 20 16,2-14 23-16,1-16-58 0,0-9-3 15,-2-2 1-15,-4 1-7 16,0 2-3-16,-16 8 9 16,-10 5 0-16,-9 6 3 15,-5 6 0-15,0 8 1 16,1 5 0-16,5 0-1 16,5 2-7-16,5 16 4 15,8 4-4-15,7 3 7 16,9 3 8-16,0 2-6 15,21 1 25-15,15-3-9 16,9-4-10-16,8-7 3 16,-4-9-11-16,-4-7-3 15,-7-1-29-15,-7-1-61 0,-4-18-78 16,-5-8-354 0</inkml:trace>
  <inkml:trace contextRef="#ctx0" brushRef="#br0" timeOffset="-202810.96">25473 4586 1050 0,'0'0'0'0,"0"0"-46"16,0 0 46-16,91-14 17 16,-46 5-14-16,-8 0-3 15,-7 1 4-15,-14-5-1 16,-7-1-3-16,-6-1 0 15,-3-5 0-15,-1 0 3 16,-19-2 4-16,-5-1 0 16,-3 3-7-16,-4 6 6 15,0 6-2-15,0 8-4 16,2 0 2-16,2 14-6 16,4 11 8-16,8 6 1 0,10 2 0 15,6 5 0-15,3 1 18 16,23 0-14-16,9 1-2 15,10-8-7-15,11-5-19 16,9-8-102-16,5-11-107 16,0-8-407-16</inkml:trace>
  <inkml:trace contextRef="#ctx0" brushRef="#br0" timeOffset="-202399.44">26033 4242 838 0,'0'0'35'15,"0"0"-24"-15,-13 97 38 16,10-51 32-16,2-2-14 16,1-1-3-16,0-5-44 15,0-9-1-15,0-9 7 16,0-7-6-16,0-9 5 16,0-3 0-16,0-1-15 0,0 0 11 15,0 0-13-15,6 0 5 16,5 0 9-16,8 0-21 15,3 0 2-15,2 2-3 16,2 1-6-16,-1-1 3 16,-3 0-32-16,-2 0-6 15,-1 0-19-15,-4-2-41 16,-3 0-86-16,0-5-161 16</inkml:trace>
  <inkml:trace contextRef="#ctx0" brushRef="#br0" timeOffset="-202218.78">26301 4407 732 0,'0'0'0'15,"0"0"16"-15,0 0 53 16,0 0 19-16,-37 114-32 16,34-76-8-16,3-1-15 15,0-1-18-15,0-3-14 16,0-3-1-16,0-8-148 15,0-8-139-15</inkml:trace>
  <inkml:trace contextRef="#ctx0" brushRef="#br0" timeOffset="-201970.38">26483 4429 1098 0,'0'0'92'0,"0"0"-92"16,0 0-5-16,0 0 5 16,-22 97 0-16,13-64 1 15,6-1-5-15,3-2-48 16,12-1-133-16,19-3-48 0,7-6-156 15</inkml:trace>
  <inkml:trace contextRef="#ctx0" brushRef="#br0" timeOffset="-201866.58">26596 4763 263 0,'0'0'317'0,"0"0"-134"15,0 0-46-15,0 0-55 16,0 0 0-16,-89 44-62 16,62-44-15-16,3 0-5 15,0-7-98-15,8-17-191 16</inkml:trace>
  <inkml:trace contextRef="#ctx0" brushRef="#br0" timeOffset="-201692.08">26552 4369 880 0,'0'0'78'16,"0"0"-74"-16,108-20 49 15,-72 20-53-15,-6 1-6 16,-8 10-104-16,-6-5-310 16</inkml:trace>
  <inkml:trace contextRef="#ctx0" brushRef="#br0" timeOffset="-200597.87">27050 4117 536 0,'0'0'95'16,"0"0"-48"-16,0 0 7 15,0 0 57-15,-42 115-24 16,26-49 15-16,8 10-36 0,8 3-18 16,3 1-38-16,18 2-10 15,1-7 0-15,-2-5-28 16,1-16-122-16,6-16-258 15</inkml:trace>
  <inkml:trace contextRef="#ctx0" brushRef="#br0" timeOffset="-199758.67">29941 4161 569 0,'0'0'21'16,"29"81"-12"-16,-19-9 61 15,-1 18-7-15,-8 12 7 16,-1 4-42-16,-1-1-28 16,-21-8 0-16,-7-19-196 15</inkml:trace>
  <inkml:trace contextRef="#ctx0" brushRef="#br0" timeOffset="-171624.46">9670 7811 11 0,'0'0'53'0,"0"0"5"16,0 0-1-16,0 0 21 16,0 0-42-16,0 0-22 15,0 0 19-15,0 0-14 16,-13-26-4-16,4 23 3 0,0 0-18 15,3 0-5-15,-4 0-42 16,2 0 26-16,4 2 19 16,-1-5-7-16,2 1 6 15,0-1-6-15,-3 2-48 16,2-1 57-16,-1 2 4 16,2-1 30-16,0 4 26 15,3-2-6-15,0 2-5 16,0 0-1-16,0 0-24 15,0 0-15-15,0 0-6 16,5 0 4-16,5 0 13 16,7 0-17-16,2 0-2 0,1 0 2 15,3 0-1-15,6 4-2 16,2 1 0-16,8 0 1 16,10-4 7-16,9-1-5 15,5 0-2-15,4 0 3 16,2 0-4-16,-5 0-1 15,-6 7-8-15,-3-1-34 16,-6 2 12-16,-5-4 19 16,1 1 12-16,-1-1 0 15,4 0 1-15,9-1 15 16,4-1-13-16,13 1-1 16,4-3-2-16,4 0 5 15,9 0-1-15,0 0 2 0,3 0-3 16,-5 0-6-16,-5 0 1 15,-8 6-26-15,-7 4 27 16,-6-1 1-16,-2 2 0 16,-3-2 8-16,0 1-3 15,2-5 8-15,4 0-11 16,5-3-1-16,5-2 17 16,2 0-11-16,2 0 5 15,-1 0 11-15,4 0-14 16,-3-2 6-16,0 1-13 15,-3 0-2-15,-2-2 0 16,-1 2-7-16,-3-2-2 0,-2-1 3 16,-3 4-6-1,-3-4 9-15,-1 4 1 0,-2-1 4 16,2-1 8-16,1 0-8 16,1 1 14-16,1 0 0 15,-3-3-15-15,1 1 14 16,-1-1-12-16,2 2 0 15,4-3 8-15,0 0-11 16,2 4 1-16,-4-2 0 16,0 1-1-16,4 1 0 15,-1-2-1-15,6 1-5 16,-3 1 5-16,0-3-24 16,0 3 6-16,0-1 10 15,2 2-2-15,-2 0 11 16,0 0 2-16,-3 0 3 0,-1 0-1 15,0 0 0 1,2 0-2-16,5 0 3 0,0 0-2 16,1 0 15-16,1 2-18 15,2-1 5-15,2 3-5 16,-3-3 0-16,3 4 0 16,-3 0 0-16,3-1-2 15,3 1-16-15,2 0-13 16,-2-2-11-16,-2 0-11 15,-4 0 44-15,-2 1-3 16,2 1 12-16,-2-1 3 16,1-1 24-16,-2 0 17 0,0-1-10 15,3 2-7 1,-1 0-11-16,1 0-6 0,-3 1-10 16,4-2-1-16,4 3-5 15,1-3-24-15,1 0-15 16,-2 0 0-16,-2 0 32 15,-1 1 2-15,2 1 11 16,1-2 30-16,-2 1-9 16,0 0 14-16,0-2-28 15,3 0 5-15,2 1-11 16,-3 0 4-16,3 1-5 16,1 0-5-16,2 0 5 15,2-1 7-15,-3 1-1 0,3 1-5 16,1 0-1-1,1 0-4-15,3-1 4 0,0 1-20 16,-2 1-8-16,1-1 18 16,-2 0-2-16,-3 0 1 15,1 1 9-15,1-2 2 16,2 1 10-16,2-1 3 16,-1-1 2-16,-4-1 3 15,1 3-14-15,-1-4 7 16,2 2-3-16,0-1 7 15,1-2-6-15,4 0-9 16,0 2-10-16,1-1 10 0,0-1 0 16,1 2 1-1,1-2 2-15,0 0-1 0,1 3 4 16,1-2 2-16,4 2 13 16,4 1-9-16,5-1-6 15,2-2-3-15,-2 6-3 16,3-3 0-16,3 2-1 15,-1 1-6-15,0-2-5 16,1 1 1-16,-7 0-7 16,0 0 15-16,2 1 3 15,-3-1 0-15,3 2 10 16,-3 0-5-16,2 0 22 16,3 0-22-16,1 1-5 15,-2-1-3-15,1 0-13 16,-8-1-19-16,-2 3 8 0,1-2 4 15,-3-1 12-15,0 1 11 16,-5-1 10-16,-1 1 18 16,-7-2-15-16,-2 2 6 15,-1 0-7-15,-2-3-9 16,-4 4 2-16,-2-4-5 16,-2 2-33-16,-5-2-73 15,-2-4-333-15</inkml:trace>
  <inkml:trace contextRef="#ctx0" brushRef="#br0" timeOffset="-165655.33">9970 8343 369 0,'0'0'110'0,"0"0"-20"16,0 0 25-16,0 0 13 15,0 0-46-15,0 0 3 16,0 0-10-16,2-11-27 16,-2 11 1-16,0 0-25 15,0 0-2-15,0 0-13 16,0 0-9-16,0 24-10 16,1 14 10-16,1 20 26 15,1 7-1-15,0 3-3 0,-2-1-6 16,-1-2 5-16,0-4-18 15,0-7-2-15,0-7-1 16,0-7 2-16,0-10-7 16,0-8-4-16,-3-9-62 15,-1-8-55-15,1-5-183 16,3-9-454-16</inkml:trace>
  <inkml:trace contextRef="#ctx0" brushRef="#br0" timeOffset="-165264.99">9936 8320 660 0,'0'0'89'0,"0"0"-19"16,0 0 86-16,0 0-73 15,0 0-69-15,0 0 37 16,81 19 4-16,-40-13-11 16,-2 1-22-16,-5-2-21 15,-5-2-1-15,-7-1-9 16,-5-2-81-16,-4 0-117 16,-7 0-198-16</inkml:trace>
  <inkml:trace contextRef="#ctx0" brushRef="#br0" timeOffset="-165031.97">9930 8698 803 0,'0'0'132'16,"0"0"-125"-16,0 0 83 16,0 0-67-16,0 0-23 15,85 19-66-15,-69-11-97 16,1-4-445-16</inkml:trace>
  <inkml:trace contextRef="#ctx0" brushRef="#br0" timeOffset="-164455.36">10130 9120 993 0,'0'0'97'16,"0"0"-87"-16,0 0 45 15,61-93 11-15,-47 72-49 16,-6 3-7-16,-3 5 23 16,-2 4-21-16,-3 5 2 15,0 1-4-15,0 3-7 16,0 0 0-16,0 0-3 15,0 0-5-15,-2 15 2 16,-5 7-3-16,-3 4 6 16,2 3 0-16,8 1 1 15,0-3-5-15,0 0 4 16,0-1-3-16,0-4-1 0,0-8-32 16,0 1 10-16,0-5-1 15,0-5-8-15,-6 2 12 16,-6-1-13-16,-3-1 24 15,-6 2 9-15,0-7 6 16,-1 3 4-16,7-2-5 16,3-1-2-16,8 0 8 15,1 0-6-15,3 0 15 16,0 0 20-16,0 0-9 16,3 0 5-16,10 1-14 15,8-1-1-15,6 2 4 16,-5 2-9-16,-2-2-13 15,-4 5-4-15,1-2-114 0,3-5-207 16</inkml:trace>
  <inkml:trace contextRef="#ctx0" brushRef="#br0" timeOffset="-162422.79">10000 10197 662 0,'0'0'68'16,"0"0"15"-16,0 0 23 15,0 0-34-15,0 0-21 16,0 0-20-16,3 60 42 16,-3-8 12-16,0 11-56 15,0 5-1-15,-3-3 1 16,-2-2-23-16,3-10 2 15,2-5-8-15,-2-6 3 16,-1-7-6-16,2-5-13 16,-2-8-63-16,1-10-79 15,2-12-195-15</inkml:trace>
  <inkml:trace contextRef="#ctx0" brushRef="#br0" timeOffset="-162152.56">9964 10175 449 0,'0'0'326'16,"0"0"-306"-16,0 0 60 15,0 0 32-15,114 0-20 0,-74 6-59 16,-6 3-27-16,-7 0-6 16,-4-3-2-16,-4 1 1 15,-4 0-73-15,0-2-136 16,-8-3-314-16</inkml:trace>
  <inkml:trace contextRef="#ctx0" brushRef="#br0" timeOffset="-161957.96">9955 10515 635 0,'0'0'213'0,"0"0"-197"15,0 0 115-15,99 0-51 0,-71 0-70 16,-7 0-10-16,-5 2-125 15,-4-1-66-15,-4 2-254 16</inkml:trace>
  <inkml:trace contextRef="#ctx0" brushRef="#br0" timeOffset="-161531.35">10180 10766 906 0,'0'0'43'16,"0"0"-17"-16,0 0 84 15,0 0-78-15,0 0-32 16,0 0 0-16,65-17 4 16,-49 17-4-16,-3 0-1 15,-8 0 0-15,-4 5-9 16,-1 2 1-16,0 3 8 16,0 2 1-16,-11 1 4 0,-3 3 11 15,-2-2 2-15,5-4 8 16,4 2-10-16,2-4-4 15,5-1 3-15,0-1-10 16,0 3 20-16,14-2-1 16,8 1-7-16,5-3-16 15,-2-4 0-15,-4-1-110 16,-6 0-274-16</inkml:trace>
  <inkml:trace contextRef="#ctx0" brushRef="#br0" timeOffset="-160666.58">10594 8639 574 0,'0'0'342'15,"0"0"-328"-15,0 0 81 16,0 0-4-16,0 0-37 15,0 0-35-15,70 5 39 16,-34-1-32-16,4 2-20 0,-4 1-6 16,-2 2-39-16,-4-2-116 15,1-1-256-15</inkml:trace>
  <inkml:trace contextRef="#ctx0" brushRef="#br0" timeOffset="-160502.34">10706 8849 561 0,'0'0'314'16,"0"0"-311"-16,79 0-3 0,-32 0 0 16,-2 0-64-1,-6 0-329-15</inkml:trace>
  <inkml:trace contextRef="#ctx0" brushRef="#br0" timeOffset="-159721.73">11337 8360 282 0,'0'0'524'16,"0"0"-508"-16,0 0 18 16,9 104 74-16,-5-44-24 15,1 3-23-15,1-2-17 16,3-4-26-16,0-9 1 0,-1-7-19 16,-3-8 1-1,-2-8-2-15,-3-8-49 0,2-4-82 16,2-10-121-16,4-3-296 15</inkml:trace>
  <inkml:trace contextRef="#ctx0" brushRef="#br0" timeOffset="-159461.06">11398 8297 741 0,'0'0'34'15,"0"0"63"-15,0 0 0 16,0 0-76-16,0 0 24 16,0 0-6-16,109 30-32 15,-85-12-2-15,1 1-10 16,-7-1-35-16,-4 0-93 15,-6-3-106-15,-5-3-229 16</inkml:trace>
  <inkml:trace contextRef="#ctx0" brushRef="#br0" timeOffset="-159273.37">11343 8649 678 0,'0'0'169'16,"0"0"-135"-16,0 0 89 16,86 0-63-16,-56 2-49 15,-6 2-11-15,-3 4-23 16,-11 3-182-16,-5 2-214 16</inkml:trace>
  <inkml:trace contextRef="#ctx0" brushRef="#br0" timeOffset="-158118.77">11663 9057 350 0,'0'0'506'0,"0"0"-461"16,0 0 20-16,0 0 24 15,0 0-32-15,0 0-38 16,62-61-19-16,-50 45 5 15,-5 1-1-15,0 1-2 0,-4 3 13 16,-3 0-7-16,0 6 0 16,0 2 5-16,0 1-4 15,0 2 4-15,0 0-5 16,-4 0-5-16,-3 0-5 16,1 10 2-16,0 10 0 15,1 3 4-15,4 2-3 16,1 0 6-16,0 1 3 15,0-4-6-15,3-4-4 16,1 0 0-16,-1-6-8 16,-1-2-33-16,-2-3-26 15,0 1 11-15,0-1-6 0,-3 2 4 16,-9-1 45 0,-3-2 13-16,1 0 0 0,0-1 5 15,3-2 0-15,8 0 8 16,0-3 6-16,3 2-3 15,0-2 29-15,0 0-17 16,0 0 2-16,3 1-4 16,11 1-15-16,5 0 28 15,3-2-6-15,-1 0-25 16,0 0 2-16,-6 3-10 16,-2-2-17-16,-4 3-64 15,-4-1-172-15,-2-3-275 16</inkml:trace>
  <inkml:trace contextRef="#ctx0" brushRef="#br0" timeOffset="-157323.04">12151 8329 527 0,'0'0'131'0,"0"0"-62"16,0 0 56-16,0 0-58 15,0 0-56-15,0 0-5 16,0 0-6-16,-16 27 2 16,2 11 17-16,-2 12 27 15,1 7 12-15,2 8-18 16,4 2-15-16,4 3-14 16,5 2 2-16,0-2-11 15,8-1 4-15,11-3-6 16,2-3 0-16,5-7 0 15,3-1-19-15,4-6-106 16,5-13-121-16,2-16-500 0</inkml:trace>
  <inkml:trace contextRef="#ctx0" brushRef="#br0" timeOffset="-82555.63">12638 8384 398 0,'0'0'172'15,"0"0"-126"-15,0 0 33 16,0 0-16-16,0 0-17 0,0 0-7 16,0 0 7-16,0 0-15 15,80 94 11-15,-59-51 4 16,-3 7-16-16,3 5-11 16,1 2 2-16,1 3 3 15,1 0-13-15,-2-2-11 16,-4-6 0-16,-3-7-1 15,-5-7 0-15,2-8-10 16,-7-8-41-16,-1-7-87 16,-1-5-52-16,-1-10-228 15</inkml:trace>
  <inkml:trace contextRef="#ctx0" brushRef="#br0" timeOffset="-82105.87">12987 8460 392 0,'0'0'203'16,"0"0"-128"-16,0 0 55 15,0 0-40-15,0 0-26 16,0 0-24-16,-2-2-9 15,-3 2-31-15,-4 13 3 16,-7 17-3-16,-6 13 25 16,-5 9 23-16,-1 6-7 15,-3 1-19-15,1 0 3 0,0-4-16 16,3-3-4 0,6-4 1-16,3-9-6 0,11-5-3 15,5-4-37-15,2-11-132 16,9-8-250-16</inkml:trace>
  <inkml:trace contextRef="#ctx0" brushRef="#br0" timeOffset="-81586.87">13205 8913 767 0,'0'0'95'16,"0"0"-5"-16,0 0 23 16,0 0-84-16,0 0 13 15,-15 87-3-15,9-48-34 16,3-5-5-16,1 0 0 15,2-3-95-15,0-10-253 0</inkml:trace>
  <inkml:trace contextRef="#ctx0" brushRef="#br0" timeOffset="-79564.14">13788 8406 377 0,'0'0'208'0,"0"0"-115"16,0 0 57-16,0 0-29 15,0 0-25-15,0 0-47 16,0-1-20-16,0 1-15 0,0 4-12 16,8 20 4-16,8 14 11 15,6 13 11-15,1 8-5 16,0 11 5-16,-1 2-6 16,0 3-18-16,-3-1 7 15,-2-5-5-15,-3-8-6 16,-1-6 0-16,-2-11-2 15,-3-7-40-15,1-8-17 16,-2-9-54-16,2-10-190 16,0-10-250-16</inkml:trace>
  <inkml:trace contextRef="#ctx0" brushRef="#br0" timeOffset="-79209.38">14197 8489 551 0,'0'0'87'16,"0"0"-26"0,0 0 26-16,0 0-4 0,0 0 12 15,-113 134-14-15,77-69-6 16,0 5-34-16,3-1-10 16,3-4-11-16,5-6-19 15,4-4 1-15,3-10-2 16,6-3-12-16,5-4-79 15,5-7-131-15,2-10-309 16</inkml:trace>
  <inkml:trace contextRef="#ctx0" brushRef="#br0" timeOffset="-78573.91">14181 9059 908 0,'0'0'75'0,"0"0"-53"16,0 0 105-16,0 0-62 0,0 0-40 16,0 0-25-16,35-45-2 15,-15 45 2-15,-1 0 0 16,-4 0 5-16,-3 0-5 15,-8 8-9-15,-2 6-1 16,-2 4 7-16,0 1 3 16,-9 3 2-16,-7 1-2 15,-1-1 2-15,1-5 5 16,1-1-4-16,-2-2 0 16,8-4-3-16,3 1 7 15,2-3-10-15,4-1 3 16,0 3 0-16,18 0-4 15,10 2 0-15,8 0-23 16,-2-1-128-16,-5 0-195 16</inkml:trace>
  <inkml:trace contextRef="#ctx0" brushRef="#br0" timeOffset="-77978.34">13565 9137 706 0,'0'0'88'0,"0"0"1"0,0 0 1 16,29 81-65-16,-29-51-25 15,0 1-4-15,-15-3-109 16,-4-3-180-16</inkml:trace>
  <inkml:trace contextRef="#ctx0" brushRef="#br0" timeOffset="-76855.91">14653 9168 618 0,'0'0'134'0,"0"0"-92"16,0 0 38-16,0 0-9 16,0 0-19-16,12 84-25 0,-12-47-27 15,0-4-3-15,0-5-79 16,-7-6-179-16</inkml:trace>
  <inkml:trace contextRef="#ctx0" brushRef="#br0" timeOffset="-29678.34">14928 8517 622 0,'0'0'143'16,"0"0"-77"-16,0 0 57 15,0 0-12-15,0 0-46 16,0 0-14-16,0 0-13 16,0 0-14-16,-12-9 3 0,12 9-23 15,2 13-4-15,9 13 0 16,4 17 14-16,5 10 9 16,-2 9-22-16,1 1 1 15,0-1 4-15,-2-5-6 16,-1-4 0-16,-2-9-3 15,-3-10 4-15,0-8-1 16,-2-9 0-16,-3-8 1 16,0-8-3-16,-3-1-1 15,0 0 3-15,3-5 40 16,3-21 2-16,10-8-25 16,2-14-9-16,3-10-5 0,4-6-3 15,-1-5 0-15,-1 1-17 16,-7 9 1-16,-6 9-17 15,-5 15 12-15,-5 15-2 16,-3 11-28-16,0 9-23 16,0 0-106-16,0 20-218 15</inkml:trace>
  <inkml:trace contextRef="#ctx0" brushRef="#br0" timeOffset="-29322.56">15510 9095 873 0,'0'0'69'0,"0"0"-65"0,0 0-4 16,0 0 16-16,1 98-16 15,1-66-34-15,4-7-139 16,4-8-468-16</inkml:trace>
  <inkml:trace contextRef="#ctx0" brushRef="#br0" timeOffset="-28477.68">16032 8632 79 0,'0'0'456'0,"0"0"-366"0,0 0 10 16,0 0-4-16,0 0-15 16,0 0-31-16,1-33 0 15,4 27 14-15,-1 1-17 16,-1 4 2-16,-3 1-16 15,2 0-8-15,1 0-25 16,5 22-9-16,3 15 9 16,1 16 3-16,4 6-2 15,-2 3 14-15,-1-3-11 16,1-4-3-16,-3-8 0 16,-3-6-1-16,0-9 0 15,-4-10 0-15,-1-7 1 0,0-8 1 16,-3-4-1-16,2-3-1 15,-1 0 26-15,6-8 34 16,4-20-3-16,6-15-53 16,3-13-2-16,3-8-2 15,-4-6 0-15,2 3 0 16,-3 9-6-16,-6 9-12 16,-4 15 8-16,-3 13-33 15,-3 11-21-15,-1 10-9 16,-1 0-96-16,0 17-317 15</inkml:trace>
  <inkml:trace contextRef="#ctx0" brushRef="#br0" timeOffset="-28101.55">16421 9030 1012 0,'0'0'0'0,"0"0"-38"0,0 0 38 16,0 0 27-16,0 0-24 15,101-46-3-15,-70 46 0 16,-9 13-2-16,-7 1 1 16,-14 5-16-16,-1 2 6 15,-8 1 11-15,-12 4 5 16,-4-1 61-16,4-1-5 16,4-4-15-16,10 0-19 15,6 1-27-15,3-4-10 16,30-6-80-16,12-8-277 15</inkml:trace>
  <inkml:trace contextRef="#ctx0" brushRef="#br0" timeOffset="-27733.33">15937 9209 848 0,'0'0'89'16,"0"0"-44"-16,0 0-2 16,0 0-37-16,30 89-5 15,-41-53-1-15,-3-4-45 16,3-7-271-16</inkml:trace>
  <inkml:trace contextRef="#ctx0" brushRef="#br0" timeOffset="-27140.46">16878 8406 522 0,'0'0'307'16,"27"120"-274"-16,-17-20 151 16,-1 17-62-16,-8 9-70 15,-1-2-31-15,-13 1-21 16,-21-3-34-16,-11-10-114 16,-6-18-321-16</inkml:trace>
  <inkml:trace contextRef="#ctx0" brushRef="#br0" timeOffset="-24463.78">10876 10479 606 0,'0'0'64'16,"0"0"44"-16,0 0 31 16,0 0-28-16,0 0-18 15,0 0-15-15,0 0-37 16,-17 0-13-16,35 0-19 16,14 0 15-16,9 0-6 0,3 0-18 15,1 0-1-15,-4 4-83 16,-5 6-116-16,-2 0-61 15,-7-1-290-15</inkml:trace>
  <inkml:trace contextRef="#ctx0" brushRef="#br0" timeOffset="-24298.8">10870 10677 604 0,'0'0'265'0,"0"0"-235"15,0 0 37-15,0 0-5 16,0 0-34-16,106 0-28 0,-48 0-10 16,5 0-70-1,-4 2-268-15</inkml:trace>
  <inkml:trace contextRef="#ctx0" brushRef="#br0" timeOffset="-23893.2">11531 10190 615 0,'0'0'123'0,"0"0"10"15,0 0 33-15,0 0-55 16,0 0-111-16,0 0 17 15,-12 101-1-15,12-28 40 16,0 6-22-16,0-5-26 16,0-7-4-16,0-12-7 0,0-11 3 15,0-8-21-15,1-13-58 16,1-8-124-16,2-14-160 16</inkml:trace>
  <inkml:trace contextRef="#ctx0" brushRef="#br0" timeOffset="-23653.4">11440 10117 143 0,'0'0'705'0,"0"0"-699"0,0 0 18 15,91-17 9-15,-33 17-6 16,3 0-19-16,-6 5-8 16,-13 7-1-16,-12 2-56 15,-12 0-75-15,-11-3-61 16,-7 0-179-16</inkml:trace>
  <inkml:trace contextRef="#ctx0" brushRef="#br0" timeOffset="-23467.41">11501 10503 603 0,'0'0'133'16,"0"0"-111"-16,0 0 101 15,110 0-68-15,-81 0-55 16,-6 0-30-16,-6 0-199 15,-5 0-270-15</inkml:trace>
  <inkml:trace contextRef="#ctx0" brushRef="#br0" timeOffset="-23084.01">11807 10631 723 0,'0'0'33'0,"0"0"-5"16,0 0 21-16,0 0-26 15,0 0-6-15,83-10 4 16,-57 10 2-16,-7 5-19 16,-7 6-4-16,-12 4-8 15,0-1 5-15,0 4 3 16,-11 0 20-16,-6-4 37 0,-1-2 2 16,7-1-10-16,4-4-19 15,5 2-27-15,2-1-3 16,0 1-6-16,26-1-46 15,11-1-117-15,17-6-278 16</inkml:trace>
  <inkml:trace contextRef="#ctx0" brushRef="#br0" timeOffset="-22628.59">12444 9997 467 0,'0'0'95'16,"0"0"-6"-16,0 0 63 15,-85 32-58-15,61 14 4 16,-2 19-15-16,4 15-9 16,12 14 4-16,7 3-50 15,3-4-14-15,9-9-14 16,14-16-5-16,7-12 2 16,5-10-46-16,5-13-88 15,2-16-160-15</inkml:trace>
  <inkml:trace contextRef="#ctx0" brushRef="#br0" timeOffset="-22250.97">12687 10051 547 0,'0'0'229'0,"0"0"-200"15,0 0 3-15,0 0 43 16,69 119 9-16,-41-56-32 16,-1 5-1-16,0 3-36 15,-5-3-15-15,-5-8 0 16,-7-7-23-16,-6-13-51 16,-4-14-73-16,0-13-64 15,0-9-237-15</inkml:trace>
  <inkml:trace contextRef="#ctx0" brushRef="#br0" timeOffset="-22033.27">12911 10100 648 0,'0'0'96'16,"0"0"0"-16,-85 133 14 15,59-69-3-15,-1 3-41 16,1 4-50-16,3-8-3 0,4-6-13 16,4-12-4-1,9-13-50-15,6-8-125 0,0-14-177 16</inkml:trace>
  <inkml:trace contextRef="#ctx0" brushRef="#br0" timeOffset="-21831.18">13042 10493 660 0,'0'0'228'15,"0"0"-216"-15,0 91 97 0,0-56-48 16,0 1-43-16,0-4-18 15,0-2-71-15,4-11-227 16</inkml:trace>
  <inkml:trace contextRef="#ctx0" brushRef="#br0" timeOffset="-21021.45">13543 10730 839 0,'0'0'97'16,"0"0"-92"-16,0 0-6 15,0 0 2-15,0 0-2 16,6 101-70-16,-6-83-188 16</inkml:trace>
  <inkml:trace contextRef="#ctx0" brushRef="#br0" timeOffset="-20699.63">13921 10068 681 0,'0'0'28'0,"18"97"106"16,-8-30-19-16,1 2-6 0,0 4-41 15,2-2-38 1,1-5-22-16,0-11-5 0,-4-15-3 15,1-12-31-15,-7-12-108 16,1-13-171-16</inkml:trace>
  <inkml:trace contextRef="#ctx0" brushRef="#br0" timeOffset="-20481.13">14095 10177 583 0,'0'0'102'16,"0"0"25"-1,-101 132 10-15,71-70-31 0,8 7-36 16,2-2-42-16,7-6-27 16,1-6 6-16,5-9-7 15,0-7-50-15,3-9-182 16,4-13-182-16</inkml:trace>
  <inkml:trace contextRef="#ctx0" brushRef="#br0" timeOffset="-20203.69">14158 10496 574 0,'0'0'120'0,"0"0"-120"16,0 0 60-16,0 0 14 16,84 22-32-16,-66 0-22 15,-6 0 6-15,-7-2-7 16,-5 2-8-16,0-1 22 16,-8-4-9-16,-3-4 23 15,0-4 19-15,4-4-37 16,7-1-11-16,0-2-18 15,0-2-1-15,29 0-31 0,9 0-200 16</inkml:trace>
  <inkml:trace contextRef="#ctx0" brushRef="#br0" timeOffset="-19889.48">14737 10661 338 0,'0'0'496'0,"0"0"-484"15,0 0 5-15,0 102 29 16,-3-78-46-16,-1-6-7 16,-2-7-246-16</inkml:trace>
  <inkml:trace contextRef="#ctx0" brushRef="#br0" timeOffset="-19508.74">14967 9971 419 0,'0'0'305'16,"0"0"-258"-16,3 91-18 15,13-22 79-15,2 11-12 16,1 3-32-16,0 0-26 16,-2-7-24-16,2-8-8 0,-2-14 8 15,-1-19 0-15,-2-17 9 16,1-14 2-16,3-4 24 15,7-22 20-15,8-26-30 16,4-18-24-16,2-12-15 16,-2-7-4-16,-3 6-34 15,-8 9-50-15,-10 20-19 16,-8 24 22-16,-8 19-25 16,0 7-99-16,-9 21-335 15</inkml:trace>
  <inkml:trace contextRef="#ctx0" brushRef="#br0" timeOffset="-19298.29">15507 10520 1112 0,'0'0'0'15,"0"0"-19"-15,0 0 19 16,-11 86 27-16,1-42-26 16,2 0-1-16,4-6-83 15,4-9-232-15</inkml:trace>
  <inkml:trace contextRef="#ctx0" brushRef="#br0" timeOffset="-18727.23">15863 10597 724 0,'0'0'168'16,"0"0"-149"-16,0 0 65 16,0 0-70-16,0 0 37 15,-6 94-41-15,-7-57-10 16,3-6-107-16,7-7-215 15</inkml:trace>
  <inkml:trace contextRef="#ctx0" brushRef="#br0" timeOffset="-18308.2">16124 10046 710 0,'0'0'14'0,"0"0"19"0,0 134 75 16,2-72-7-16,8 5-15 15,1-4-37-15,1-4-24 16,1-7 18-16,-2-9-22 16,0-14 5-16,-3-13 4 15,-2-10-11-15,6-6 29 16,4-19 21-16,8-21-31 16,8-16-27-16,2-8-10 15,2-7 4-15,-2-2-5 16,-1 7-26-16,-12 11-30 15,-11 19-2-15,-10 19 11 16,0 16-46-16,-10 1-118 0,-12 21-103 16,-3 13 40-1</inkml:trace>
  <inkml:trace contextRef="#ctx0" brushRef="#br0" timeOffset="-17939.72">16445 10505 899 0,'0'0'9'15,"0"0"8"-15,0 0 56 16,0 0-55-16,0 0-9 16,0 0-7-16,77 43-2 15,-67-21-9-15,-7 1 1 16,-3-4 8-16,0-1-8 16,-8-4 8-16,-10 1 16 15,3-4 37-15,1 0 4 16,3-3-23-16,5 2-20 15,6-1-14-15,0 2-13 16,17 0-29-16,15-7-159 16,9-2-606-16</inkml:trace>
  <inkml:trace contextRef="#ctx0" brushRef="#br0" timeOffset="-17600.86">16827 9826 526 0,'0'0'122'0,"45"105"-5"15,-24-13 59-15,-6 20-32 16,-6 12-37-16,-8 7-58 16,-1-8-24-16,-9-10-6 15,-18-11-19-15,-11-12-12 16,-8-14-96-16,-2-16-223 15</inkml:trace>
  <inkml:trace contextRef="#ctx0" brushRef="#br0" timeOffset="-6117.82">8866 3733 128 0,'0'0'29'0,"0"0"-1"0,0 0 35 15,0 0 22 1,0 0 21-16,0 0-4 0,0 0-2 16,0 0-15-16,-3 0-28 15,3 0-22-15,0 0-22 16,0 0-5-16,0 0 7 15,0 0-10-15,0 0-2 16,0 0 15-16,0 0-7 16,0 0-1-16,0 0 0 15,0 0 3-15,0 0-4 16,0 0-9-16,0 0 0 16,0 0-6-16,0 0 1 0,0 9 2 15,0 2 2-15,0-3-2 16,-3 0 3-16,0-4 0 15,-1-2 1-15,1-2 4 16,3 0 2-16,0 0 39 16,0 0 14-16,0-5-1 15,0-7-35-15,0-1-21 16,0 1 4-16,0 5-7 16,0 4 0-16,0 1-2 15,0 2-78-15,0 0-213 16</inkml:trace>
  <inkml:trace contextRef="#ctx0" brushRef="#br0" timeOffset="-3611.62">9129 3414 252 0,'0'0'131'0,"0"0"-73"15,0 0-26-15,0 0 14 16,0 0 14-16,0 0-5 16,0 0 7-16,30-12-12 15,-32 1-50-15,-14-5-13 16,-10-4-3-16,-8-7 16 15,-3-1-8-15,-9-1 7 16,-4 5-1-16,-5 4-4 16,-5 9 6-16,-4 6 4 15,1 5-1-15,4 0-3 0,5 3 1 16,8 17 0-16,7 12-2 16,9 15 0-16,9 8 1 15,5 12 19-15,10 2-19 16,6 4-1-16,0-1 1 15,6-1 29-15,24-4-26 16,10-3 4-16,11-6 1 16,7-12-7-16,12-13-1 15,6-17-8-15,5-16-4 16,4 0-1-16,1-27 13 16,-9-13 0-16,-15-8-1 15,-17-13-74-15,-18-11-97 0,-20-11-182 16</inkml:trace>
  <inkml:trace contextRef="#ctx0" brushRef="#br0" timeOffset="-1632.39">8703 3942 91 0,'0'0'16'0,"0"0"39"16,-56 92-33-16,38-45-22 16,1 8 0-16,1 7-10 15,1 3 0-15,-1 7 10 16,-5 0 27-16,1 5 4 15,-2 7-8-15,0 2 5 16,2 5-7-16,1-1-17 16,2-1-4-16,-2 2-2 15,0-3-45-15,-4-4 23 16,-5 1 24-16,-2-3 24 0,-1-1-13 16,2 3 2-16,0-6 0 15,-3-2-11-15,-1-2-1 16,-1 1 10-16,-3 1 26 15,-2 7-6-15,-3-1 1 16,-4-1-22-16,1 0-4 16,-2-1-5-16,-1 1-1 15,0-1 2-15,2-4 2 16,1 2 0-16,2-1 9 16,-3 5-7-16,-2-3-4 15,-4-1-2-15,-3-4 0 16,-2 0 0-16,3 0 5 15,-3 2-3-15,4-3 4 16,-1 0 25-16,0 3-12 16,-4-2 10-16,-8 0-18 0,-5 1-4 15,-2-3-7-15,-2-3-12 16,5 1 1-16,-2 0-4 16,2-3 3-16,-3-1 12 15,3-4 7-15,6 1-3 16,3-2 8-16,-2 3-2 15,2 4-9-15,-5 3 3 16,0-2-3-16,0-1-1 16,0-2 0-16,8-1 4 15,-2-3-6-15,-1 0 4 16,0 4 15-16,0 0 9 16,2-2-24-16,4 3 9 0,0 4-11 15,1 0 1 1,2 3-2-16,-2-3 2 0,-1-4-2 15,3-1 2-15,4 3 0 16,0 2 3-16,0 1-3 16,1 0 0-16,-1 0-1 15,2-3 0-15,1-2 1 16,2 1-3-16,1-3-1 16,-1 0 1-16,4-1 2 15,-1 2-6-15,1 2-1 16,-3 2 7-16,3 3 4 15,2-2-4-15,-2-5 1 16,2-3-1-16,6-2 0 0,1-2-4 16,6 0 4-1,0 0 0-15,6-3 4 0,0-2-8 16,0 0 8-16,5-5-5 16,1-2 1-16,3-3 0 15,3 0-3-15,0-1-6 16,2-1 9-16,2-1 8 15,1-2-3-15,1-3 15 16,0-3-6-16,0-2-12 16,0-2 0-16,0 4-2 15,0-3-1-15,-3 0 0 16,-3 0-1-16,1-2 2 16,-1-2 3-16,-1-3-2 15,4 0 3-15,0-4-3 0,0 2-1 16,1-2 13-16,2-2-13 15,0 0 7-15,0 2-7 16,0-2 3-16,0 2-3 16,0 0 2-16,0-2-2 15,0-1 4-15,0-2-3 16,0-1 4-16,0 0-3 16,0 0 1-16,0-2-2 15,0 0-1-15,0 0 0 16,2-3 0-16,-2 1 5 15,0 0-5-15,0-4 12 16,0 2 5-16,0-3 9 16,0 0-22-16,0-3-3 0,0-1 9 15,-6 0 9 1,-2 0 23-16,-5-9-12 0,1-9-16 16,-3-6-10-16,-3-8-4 15,0-5 0-15,0-5 0 16,-1 0 6-16,7 3-6 15,-3 3 14-15,3 5 8 16,2 9 14-16,5 6-4 16,1 7-8-16,4 5-17 15,0 4-7-15,0 0-1 16,1 13-34-16,11 12 11 16,8 9 23-16,-1 3 1 0,6-2 0 15,1-1-1-15,2-9 4 16,-1-8-6-16,-2-6 0 15,-1-9 3-15,0-2 18 16,-1-4 13-16,2-14 33 16,-1-4 16-16,-2-2-50 15,-7 2-1-15,-3 2-28 16,-5 1-1-16,2 2-27 16,12-6-90-16,7-1-271 15</inkml:trace>
  <inkml:trace contextRef="#ctx0" brushRef="#br0" timeOffset="26.42">4895 13582 379 0,'0'0'55'0,"0"0"-39"0,0 0 39 16,0 0 23-16,0 0-6 15,0 0 15-15,4 5 4 16,-4-4-35-16,0-1-12 16,0 0-20-16,0 2-2 15,0-2 1-15,0 0-21 16,0 0 7-16,0 0 0 16,0 0-6-16,0 0 11 15,0 0-10-15,0 0 3 16,0 0 3-16,0 0-8 15,0 0 6-15,0 0-4 16,0 0-3-16,0 0 14 16,0 0-6-16,0 0-9 0,0 0 0 15,0 0-14 1,0 1 9-16,-3 1 4 0,-1 4 2 16,-4 5-2-16,1-1-8 15,4 5 6-15,0-1 0 16,0-1-13-16,1 0 15 15,2-3-16-15,0-4 6 16,0 0 10-16,2-3 0 16,10-3 1-16,4 0 14 15,2 0-12-15,-3 0 0 16,3 0 3-16,-3-9 1 16,-2 0-5-16,-2-1 0 0,-4 0 1 15,-2 1 2-15,-4-2-3 16,-1 4 3-16,0 0-4 15,0-1 1-15,-6 5 11 16,-3-2-11-16,-4 0 0 16,1 2-2-16,0 1 7 15,3 1-6-15,3 1 0 16,3 0-1-16,0 0-6 16,0 0 2-16,0 3-8 15,-2 8 11-15,0 0-7 16,2 0 9-16,1-2-11 15,2-1-18-15,0-3 6 16,0-2 7-16,0-3 16 0,9 0 5 16,-3 0-2-1,3 0 16-15,0-9 9 0,-3 1-5 16,-3 0 14-16,-3 4-18 16,0 3-4-16,0 1-15 15,0 0-13-15,0 0-41 16,-6 5-83-16,3 0-184 15</inkml:trace>
  <inkml:trace contextRef="#ctx0" brushRef="#br0" timeOffset="1577.81">2464 13710 325 0,'0'0'78'15,"0"0"-51"-15,0 0 37 16,0 0-22-16,0 0-25 16,0 0 16-16,93 2-3 15,-59-2 16-15,7 0-2 16,0 0-24-16,1 3-4 16,1 0-16-16,-1 3 0 15,-3 1-1-15,0-3-11 16,1 1-3-16,0-1-14 15,2 2-3-15,4 0 15 16,-1-1-8-16,3-2-59 16,-2 0 24-16,0-2 40 15,-4 1-1-15,4 0-47 0,-7-2 59 16,0 2 9-16,-3-2 10 16,-5 3-10-16,-4 1 0 15,-6-1 0-15,-1 2 1 16,2-4-1-16,1 1-1 15,4-2-3-15,3 0 1 16,4 0 2-16,2 0-1 16,0 0-35-16,4 0-31 15,-4 0-79-15</inkml:trace>
  <inkml:trace contextRef="#ctx0" brushRef="#br0" timeOffset="1886.8">4692 13777 103 0,'0'0'67'16,"0"0"-67"-16,86-5-14 16,-62 5 13-16,-3 0-94 15,-3-2 80-15,6-1-16 16</inkml:trace>
  <inkml:trace contextRef="#ctx0" brushRef="#br0" timeOffset="1937.79">4945 13750 66 0,'0'0'43'16,"0"0"-17"-16,0 0-26 16,97-20-24-16</inkml:trace>
  <inkml:trace contextRef="#ctx0" brushRef="#br0" timeOffset="2846.21">5333 13697 184 0,'0'0'48'16,"0"0"-41"-16,0 0 59 15,90-2-39-15,-68 2-1 16,-4 0-26-16,0 0-51 15,1 0 30-15,2 0 12 16,5-4-13-16,2 1-5 0,6-1 2 16,-1-1 16-1,2-2 9-15,-4 5 113 0,-3-3-46 16,-4 2-46-16,-3 1 3 16,-3 1-11-16,0 1-2 15,-2 0 32-15,5-4-43 16,3 2-19-16,4-3 4 15,5-1 15-15,1 2 23 16,2-1-2-16,-3 1 55 16,0 3-39-16,-3-1-37 15,-5 2 8-15,3 0 2 16,-1 0-7-16,1 0 3 0,4 0-5 16,2 0 15-1,5 0-16-15,7 0 3 0,5 0-6 16,3 2 0-16,-2 2-22 15,-6 2 25-15,-4 2-5 16,-6-1-15-16,-5-3-11 16,2 2-19-16,-2 1 50 15,2-2-5-15,1-1-6 16,5 1 3-16,6-1-24 16,1-1-43-16,2 3 63 15,-5-2 7-15,-4 1 5 16,-2-2 0-16,-1 1 1 15,4 0 19-15,1-1-10 16,2-1-10-16,2 2 28 16,-2 1-17-16,0-2-7 0,2 0 13 15,-2 0-9 1,1-1-8-16,0 0-5 0,0-2-26 16,0 2 27-16,-5 0-7 15,1 0 5-15,-1 0-51 16,-3-2 57-16,-3 4 2 15,-4-3 12-15,-2-1 3 16,-4 2-5-16,1-2-17 16,-2 0 5-16,3 0-21 15,1 0-10-15,9 0 62 16,0 0-35-16,1 0 4 16,-2 2-2-16,0-2-43 0,-4 0 3 15,-6 0 30-15,-3 0 12 16,-8 0 7-16,-2 0 4 15,-4 0 40-15,2 0 11 16,-4 0-8-16,-2 0-31 16,-2 0-13-16,-1-2-10 15,0 0-39-15,0 0-27 16,0-1-138-16</inkml:trace>
  <inkml:trace contextRef="#ctx0" brushRef="#br0" timeOffset="3391.8">8426 13684 352 0,'0'0'91'15,"0"0"-82"-15,0 0 105 16,0 0 10-16,-101-102-42 16,65 81 6-16,0 6-27 15,3 2 4-15,8 7-23 16,10 3-39-16,8 3-3 15,7 0-6-15,3 1-48 16,22 14 19-16,15 10 35 16,5 1 14-16,4 1-14 15,-7 3 7-15,-8 0-13 0,-13 0 6 16,-12-1-5-16,-9-1-1 16,-9 1 3-16,-24-3 3 15,-16-5-1-15,-8 1-30 16,8-10-223-16</inkml:trace>
  <inkml:trace contextRef="#ctx0" brushRef="#br0" timeOffset="4179.74">8839 13518 370 0,'0'0'185'16,"0"0"-133"-16,0 0 23 16,0 0 11-16,0 0-28 0,0 0-28 15,24-5-26-15,-7 38 28 16,8 16 36-16,8 21-10 16,7 11-10-16,2 7-31 15,3 2 1-15,-2-4-18 16,-4-6-1-16,-8-6-30 15,-4-2-72-15,-12-14-29 16,-2-15-151-16,-10-17-159 16</inkml:trace>
  <inkml:trace contextRef="#ctx0" brushRef="#br0" timeOffset="4525.88">9227 13370 566 0,'0'0'274'0,"0"0"-274"0,0 0 0 16,-49 111 10-1,10-40 22-15,-8 9 18 0,-7 6 0 16,3 6 18-16,0-2-33 16,5-4-27-16,6-4-8 15,9-10-22-15,9-6-101 16,12-16-87-16,10-17-216 15</inkml:trace>
  <inkml:trace contextRef="#ctx0" brushRef="#br0" timeOffset="5597.87">9451 14278 822 0,'0'0'71'0,"0"0"-71"16,0 0 3-16,0 0 3 16,0 0-6-16,27-80-1 15,-17 58 1-15,-2 0 14 16,-1 3 8-16,-1 4 3 15,-3 4 5-15,-3 2-7 16,0 7 5-16,0 2-10 16,0 0-3-16,0 0-15 15,0 2-14-15,0 18 10 16,0 8 1-16,0 3 3 0,3 7 0 16,0 0 2-1,2-1-5-15,-1-3-8 0,3-3-22 16,-2-7 13-16,1-4-7 15,-6-5 11-15,0-6 7 16,0 1-20-16,0-5 16 16,-8-2-18-16,-9-2 30 15,-4-1-4-15,3 0-7 16,-3 0 9-16,4 0-2 16,3 0 10-16,8 0-1 15,3 0 5-15,3 0 2 16,0 0 7-16,3 0-4 15,17 0-9-15,5 0 1 16,6 0-1-16,0 0 7 16,1 0-12-16,-7 0-7 0,-1 0-3 15,-10 3-31-15,-3 0-200 16,-3 0-118-16</inkml:trace>
  <inkml:trace contextRef="#ctx0" brushRef="#br0" timeOffset="7915.52">4959 11599 302 0,'0'0'67'15,"0"0"16"-15,0 0 4 16,0 0-5-16,0 0-39 16,0 0 8-16,0-8-3 15,0 8-36-15,0 0-12 16,0 6-12-16,0 14 12 15,-3 5 12-15,-2 5-6 16,4 8-4-16,-1 4 1 0,2 6 3 16,0 4-3-1,0 0 2-15,0 0-4 0,0-1 1 16,0 4-2-16,0 3 0 16,0 3-1-16,0-1 0 15,0 3 0-15,0-2 1 16,0 1 0-16,-1-2-4 15,-1 0 4-15,1 1 0 16,1-3-2-16,0-1 3 16,0-1-1-16,4-3 0 15,4 1 0-15,1 2-8 16,-3-2 8-16,1-2-1 16,-1-2-22-16,-1-8-18 15,-1-3-1-15,1-1 32 0,-2-4 9 16,2 2-1-16,-3 2-3 15,-1-1-28-15,-1 2-17 16,0 0-11-16,0-5 9 16,0-3 34-16,0 0 18 15,-1-4 4-15,-3-2-3 16,2 0 0-16,1-1 3 16,1-1-1-16,0-1-5 15,0 0 2-15,0 0 0 16,0 4 2-16,0-1-2 15,0 2 0-15,-5 2 0 16,1-1-3-16,-1-1 1 16,2-4 2-16,0-3 0 0,3 1 4 15,0-4-3-15,0 4 1 16,0-2 11-16,-3-3-11 16,0 4 7-16,-1-1-5 15,1-1-1-15,-3 2-2 16,0 0-1-16,0 3 0 15,1-1-1-15,1 0 5 16,1 3 6-16,3-2 13 16,0 4 2-16,0-2 6 15,0 1-23-15,0 0-7 16,0-1-1-16,0 0 3 16,0 2-3-16,0-2 7 0,0 3-4 15,6 2 9-15,-3 0 26 16,0-1-30-16,-2 3-6 15,1-2-1-15,1-1-1 16,-2 1 0-16,2 1 0 16,0-2-4-16,0 0 4 15,-1 2 0-15,-2-1 8 16,3 2-5-16,-3-2 22 16,0 0-10-16,0-1-15 15,0 2 14-15,0 1-13 16,0 0 1-16,0-2 21 15,0 2-18-15,0-1 11 16,4 1-3-16,-1-2-12 16,5-1 5-16,-2 3-4 0,0-2 2 15,2 4 9-15,-2-1-8 16,-1 0 8-16,-2 3-1 16,3 0-8-16,-1 2 4 15,-2-1-8-15,1 3 0 16,-1-2-2-16,0 1 6 15,0-2-3-15,-2-5-1 16,1 0 0-16,1-4-1 16,0 1 1-16,-2 1 0 15,1-5 4-15,-2 4-4 16,0 0 9-16,0-1-4 0,0 1-2 16,0 1-2-1,0-2-1-15,0 1 0 0,0-1-1 16,0-2 3-16,0 3-2 15,0-1 0-15,0 0 2 16,0-3 1-16,0 0-3 16,0-4 0-16,0-3-6 15,6 3 13-15,-6-4-7 16,0 0 0-16,0 0-1 16,0-1-2-16,0 1 3 15,0 1 0-15,0 1 0 16,0-2 2-16,0 2-2 15,0 0 0-15,-3-2 3 16,0-2-5-16,1 0 2 16,1-5 0-16,1 1-5 0,0-1 10 15,0-1-6-15,0 0 1 16,0-2-6-16,0 1 2 16,0-2-12-16,-2-2 8 15,1 2 7-15,-2-4-8 16,1 1-19-16,-1-3-71 15,0 0-89-15,0 0-105 16</inkml:trace>
  <inkml:trace contextRef="#ctx0" brushRef="#br0" timeOffset="8320.6">5004 16607 305 0,'0'0'193'0,"0"0"-193"15,0 0 0-15,-20-84 27 16,14 50-6-16,-1-4-8 16,-2 1 1-16,-2-1 63 15,0 5 28-15,0 2-10 16,2 4-18-16,3 3-27 16,0 7-36-16,3 4-14 15,2 9 2-15,1 3-5 16,0 1-2-16,0 3-33 15,0 16 12-15,6 10 22 16,7 6 4-16,2 1 1 0,1 0 2 16,1-3-3-16,2-3 0 15,0-8 1-15,3-5 3 16,-2-9 3-16,1-5 3 16,0-3 20-16,0 0 15 15,0-15 4-15,-5-10-32 16,4-6-12-16,-1-8-1 15,-1-4-4-15,1 2-33 16,-2 2-20-16,-4 11-49 16,-1 10-56-16,-6 5-313 15</inkml:trace>
  <inkml:trace contextRef="#ctx0" brushRef="#br0" timeOffset="8877.36">5512 16546 10 0,'0'0'375'16,"0"0"-288"-16,0 0-40 16,0 0 90-16,3-79-2 0,2 71-51 15,-4 5 5-15,1 1-24 16,1 2-19-16,10 2-23 15,5 24-14-15,3 20-1 16,9 12 37-16,-2 12-12 16,-1 7 2-16,1 3-28 15,-1 1-7-15,6-11 0 16,0-11-23-16,-2-13-33 16,-1-17-48-16,-3-12-96 15,-6-14-125-15</inkml:trace>
  <inkml:trace contextRef="#ctx0" brushRef="#br0" timeOffset="9146.57">5893 16338 467 0,'0'0'393'16,"0"0"-364"-16,0 0-27 16,-60 82 55-16,33-16 53 15,-4 9-30-15,-3 8-44 16,-2 0 1-16,3-1-21 0,8-3-14 16,5-9-4-1,10-12-42-15,10-16-75 0,0-19-63 16,21-15-164-16</inkml:trace>
  <inkml:trace contextRef="#ctx0" brushRef="#br0" timeOffset="9541.81">6121 16974 791 0,'0'0'34'0,"0"0"-3"15,0 0-31-15,0 0 3 16,0 0 9-16,0 0-5 15,94 11-7-15,-79 8-4 16,-5 6 2-16,-7-1 2 16,-3 4 22-16,0 1-14 15,-8-1 33-15,-9-1 43 16,-1-5-20-16,5-5 0 16,5-6-33-16,8-6-17 0,0-3-8 15,12-2-3-15,18 0 4 16,4 0-7-16,4-5-71 15,-4-2-79-15,-7 1-106 16</inkml:trace>
  <inkml:trace contextRef="#ctx0" brushRef="#br0" timeOffset="11461.29">6051 13593 277 0,'0'0'95'0,"0"0"-89"16,0 0-6-16,0 0 31 15,0 0 0-15,0 0 24 16,0 0 13-16,0 0-18 15,0 0-15-15,0 0-21 16,0-2 24-16,-1-1 17 0,-2 0-19 16,-2 0-16-1,-1-1 13-15,0 2-33 0,-2 0 6 16,0-1 0-16,2 1 0 16,0 2 50-16,-2 0-21 15,-2 0-21-15,1 2-14 16,-3 12-9-16,-3 3 9 15,6 4-1-15,4 2 2 16,4 3 34-16,1 2-31 16,0-2 11-16,9 0-15 15,13-6-6-15,1-6 5 16,12-8-1-16,3-6-10 16,4 0-1-16,2-18-19 15,-6-10 24-15,-7-1 8 0,-9-8 5 16,-13-1-5-16,-9-3-7 15,0 3 7-15,-19 8 0 16,-14 10 1-16,-9 9-3 16,-8 11 2-16,-2 0-35 15,1 14-132-15,0 10-110 16</inkml:trace>
  <inkml:trace contextRef="#ctx0" brushRef="#br0" timeOffset="12498.34">4944 14764 292 0,'0'0'128'0,"0"0"-60"16,0 0 26-16,0 0-4 16,0 0-63-16,0 0 8 15,9-14 17-15,-9 14 9 16,0 0-19-16,0-2 4 16,0 0 20-16,0-2-29 15,-8-1-27-15,0 4-7 16,-3 0 2-16,0 1-4 15,1 0 13-15,0 0-13 16,-1 0 9-16,-1 6-10 16,0 10 0-16,2 2-7 15,1 6 14-15,6 2-7 0,3 1 8 16,0 1-7-16,19-3-2 16,8-1-3-16,7-8-7 15,5-9 2-15,6-5-38 16,-2-2 13-16,-4-2-11 15,-9-14-23-15,-5-5 62 16,-11-6 6-16,-11-3 15 16,-3-3 3-16,-12 7-15 15,-18 3 24-15,-7 10-27 16,-9 9-3-16,-1 4-10 16,3 0-72-16,8 13-111 0,12-2-292 15</inkml:trace>
  <inkml:trace contextRef="#ctx0" brushRef="#br0" timeOffset="13456.98">3701 13733 191 0,'0'0'128'16,"0"0"-50"-16,0 0 39 15,0 0-29-15,0 0 0 16,0 0-20-16,0-33 16 16,-1 33 6-16,-10 0-49 0,1 0-19 15,-4 4 10-15,1 16-27 16,-2 6-3-16,9 3 10 15,6 2-5-15,0-2-1 16,0-2-6-16,15-5-8 16,9-9-14-16,4-7-13 15,5-6-5-15,3 0 29 16,2-21-20-16,-6-4 31 16,-8-3 0-16,-8-2 1 15,-10-1 16-15,-6 1 10 16,0-2 11-16,-15 6 15 15,-10 5-30-15,-5 8-23 16,-3 9 9-16,-1 4-9 0,1 0-53 16,3 14-25-1,9 8-67-15,12 0-107 0</inkml:trace>
  <inkml:trace contextRef="#ctx0" brushRef="#br0" timeOffset="14521.92">4987 12700 482 0,'0'0'72'16,"0"0"-68"-16,0 0 18 16,0 0 4-16,0 0-4 15,0 0 32-15,-16-60 42 16,13 56-45-16,0 3 0 15,-3 1-34-15,-3 0-14 16,-4 0-2-16,-1 8 4 16,-1 9-5-16,0 5 14 15,-1 4-4-15,8 6 7 16,2 0-6-16,3 1 3 16,3 0-1-16,0-6-12 15,2-5-1-15,10-6 0 0,9-8-4 16,4-8 4-16,11 0 10 15,6-22 14-15,2-8-6 16,-5-6-15-16,-9-7 1 16,-12-2-4-16,-14-2-8 15,-4 2 8-15,0 10 0 16,-22 11 2-16,-8 14-7 16,-9 10-6-16,-7 3 1 15,-3 25-42-15,3 13-83 16,5 4-76-16,13 2-337 15</inkml:trace>
  <inkml:trace contextRef="#ctx0" brushRef="#br0" timeOffset="44161.29">17437 8856 138 0,'0'0'126'15,"0"0"-123"-15,0 0 24 16,0 0 23-16,0 0 10 16,0 0-2-16,0 0-27 15,0 0 4-15,0 0 18 16,12-20-9-16,-12 20-18 15,0 0-22-15,0 0 14 16,0 0 1-16,0 0-2 16,0 0 16-16,0 0 0 15,0 0 3-15,0 0 9 16,0 0-12-16,0 0 0 0,0 0-4 16,0 0-19-16,0 0 8 15,0-2-13-15,0 2-4 16,0 0-2-16,0 0 0 15,0 0 1-15,0 0 0 16,0 0 2-16,0 0-2 16,0 0 1-16,0 0 2 15,0 0 13-15,0 0 9 16,0 0 4-16,0 0-15 16,0 0-14-16,0 0 3 15,0 0-3-15,0 0 0 16,0 0-4-16,0 0 4 15,0 0 0-15,0 0 0 16,0 0 3-16,0 0-4 16,0 0 1-16,0 0 0 0,0 0-4 15,0 0 1-15,-4 0 3 16,1 0 0-16,0 0 5 16,1 0-6-16,2 0 1 15,0 0 0-15,0 0 9 16,0 0-8-16,0 0 15 15,0 0 0-15,5 0-12 16,7-2 28-16,0-5-30 16,1 1 4-16,2-1 2 15,1 3-7-15,2 1 0 0,0-1-1 16,-1 4 3 0,1 0-7-16,-3 0 4 0,1 0 0 15,-4 5-5-15,1 16-4 16,-1 4 1-16,-1 6 8 15,1 3 5-15,0-4 9 16,-1-5-11-16,1-8-2 16,2-6 14-16,4-5-5 15,2-6 36-15,7 0 23 16,1-10-28-16,0-11-16 16,-6-3-25-16,-6-3-3 15,-5 0 2-15,-5 7-63 16,-3 7-8-16,-3 9-32 15,0 4-157-15,-12 0-509 16</inkml:trace>
  <inkml:trace contextRef="#ctx0" brushRef="#br0" timeOffset="44799.35">17452 9212 502 0,'0'0'186'0,"0"0"-133"16,0 0 67-16,0 0-45 0,0 0-39 15,42-84-1-15,-17 66-2 16,4 3-25-16,2 2 16 16,-1 2 9-16,-2 5-25 15,-4 2 2-15,-4 4-6 16,-6 0-8-16,-5 10 0 15,-3 14-3-15,0 5 7 16,-2 6 0-16,1-4 4 16,1-3-1-16,0-4 0 15,2-10 0-15,-1-6-3 16,5-7 0-16,2-1 30 16,6 0 39-16,6-17-19 0,3-6-37 15,0-1-8-15,-8 2-10 16,-5 5-4-16,-7 8-36 15,-4 6-24-15,-5 3-150 16,0 0-406-16</inkml:trace>
  <inkml:trace contextRef="#ctx0" brushRef="#br0" timeOffset="51445.87">18501 8551 307 0,'0'0'138'0,"0"0"-72"15,0 0 40-15,0 0 17 16,0 0-12-16,0 0-24 16,0 0-18-16,0 0-12 15,0 0-12-15,0 0-10 16,0 0 8-16,0 0-20 15,0 0 0-15,0 0-9 16,0 0-14-16,0 0 0 16,0 22-2-16,0 22 2 0,0 13 8 15,0 12 2-15,2 7 5 16,-1-1-1-16,2-2-2 16,-3-7 2-16,0-8-14 15,0-4 1-15,0-7-3 16,0-6 4-16,0-10-2 15,0-9 0-15,0-10-3 16,0-5-24-16,0-7-54 16,0 0-54-16,0-19-112 15</inkml:trace>
  <inkml:trace contextRef="#ctx0" brushRef="#br0" timeOffset="51828.41">18453 8529 714 0,'0'0'129'16,"0"0"-53"-16,0 0 78 15,0 0-121-15,0 0-13 16,108 17 0-16,-49-1-10 15,1-2-1-15,-12 0-9 16,-12-2-4-16,-15-1-35 16,-11 2-82-16,-8-3-34 15,-2-2-171-15</inkml:trace>
  <inkml:trace contextRef="#ctx0" brushRef="#br0" timeOffset="52038.31">18488 8969 602 0,'0'0'207'16,"0"0"-183"-16,0 0 127 15,0 0-54-15,104 0-83 16,-74 0-14-16,-7 0-28 15,-3 0-160-15,-4 0-238 0</inkml:trace>
  <inkml:trace contextRef="#ctx0" brushRef="#br0" timeOffset="52628.96">18774 9388 872 0,'0'0'114'0,"0"0"-109"16,0 0 50-16,60-81-4 16,-39 59-30-16,-5 0-1 15,-5 6-6-15,-7 3-8 16,-2 6 10-16,-2 3-10 16,0 3 9-16,0-1 4 15,0 2-18-15,0 0 3 16,0 0-4-16,0 6-11 15,-2 13 10-15,1 4-10 16,1 6 10-16,0-1 1 0,0 0-28 16,0 2 3-1,0-4-15-15,0 1-12 0,0-1 29 16,0-4 5-16,0-3 5 16,0 1 4-16,0-4 2 15,-9-4 4-15,-2-1 3 16,-2-2 0-16,4-1 5 15,1-4-2-15,3 0 17 16,5-2 7-16,0-2 0 16,0 0 23-16,0 0-12 15,14 0-22-15,8 0 10 16,8 0-12-16,2 0-14 16,-3 0-14-16,-4-7-69 15,-6 3-157-15,-8-3-326 0</inkml:trace>
  <inkml:trace contextRef="#ctx0" brushRef="#br0" timeOffset="53409.64">18905 8416 147 0,'0'0'157'16,"0"0"-117"-16,0 0 77 15,0 0-12-15,0 0-55 16,-9 91-9-16,9-66-3 16,11-1-10-16,4-1-4 15,4-6-24-15,4-4 3 16,2-9-3-16,-1-4 0 15,3 0 28-15,0-7-21 16,-5-12-7-16,-4-5-10 16,-5-1-41-16,-7-4 21 15,-4 2 5-15,-2-2 25 16,0 4 9-16,-6 6 13 16,-10 4 16-16,-6 8-16 0,-3 7-22 15,-3 0-2-15,1 7-2 16,3 14-31-16,8 0-56 15,4 3-146-15</inkml:trace>
  <inkml:trace contextRef="#ctx0" brushRef="#br0" timeOffset="55472.06">19322 8981 355 0,'0'0'82'0,"0"0"7"15,0 0 51-15,0 0-18 16,0 0-21-16,0 0-30 16,-14-15-1-16,14 15 14 15,0-1-30-15,0 1-14 16,0 0-21-16,0 0-18 15,11 0-1-15,13 0 0 16,10 0 9-16,10 0-9 0,3 0 4 16,-3 4-9-1,-5-2-34-15,-7 1-85 0,-4-3-92 16,-4 0-159-16</inkml:trace>
  <inkml:trace contextRef="#ctx0" brushRef="#br0" timeOffset="55697.56">19417 8756 769 0,'0'0'77'0,"0"0"-18"0,0 0 33 16,0 0-65-16,0 0-17 15,0 126 30-15,0-67-27 16,0 0-13-16,0-2-13 16,0-10-206-16,0-6-518 15</inkml:trace>
  <inkml:trace contextRef="#ctx0" brushRef="#br0" timeOffset="62890.1">20460 8696 263 0,'0'0'199'15,"0"0"-149"-15,0 0 44 16,0 0 9-16,0 0-16 16,0 0-63-16,0 0-1 15,-1 0-7-15,1 0 14 16,0 0-2-16,0 0-10 16,0 0 1-16,0 2-17 15,0-1-1-15,0 3 8 16,3-4-5-16,2 0-8 15,1 0-10-15,2 0 14 0,0 0 34 16,-4 0-31 0,2-7-1-16,-3-2-1 0,-3-1 3 15,0 1 7-15,0-1-6 16,-13 3-5-16,-9 0 3 16,-8 4-2-16,-1 3-1 15,-6 0 0-15,4 0 4 16,4 13-3-16,3 7 10 15,5 7-3-15,6 4 5 16,8 5-11-16,5 1 3 16,2-4-3-16,8-6-2 15,14-5-2-15,8-9-1 0,6-9 3 16,3-4 13 0,1-2-13-16,-6-18 0 0,-4-9-4 15,-5-5-28-15,-5-7 27 16,-5-5 7-16,-8-5-2 15,-5-4 1-15,-2 2 1 16,-2 2-2-16,-16 9 9 16,-3 8 5-16,-4 10-1 15,-5 8-11-15,-3 12 1 16,0 4-6-16,2 3 0 16,6 17-4-16,7 10-58 15,14 1-102-15,4 0-13 16,17-2-187-16</inkml:trace>
  <inkml:trace contextRef="#ctx0" brushRef="#br0" timeOffset="63354.76">20736 8516 281 0,'0'0'121'0,"0"0"-27"16,0 0 12-16,0 0-11 15,0 0-12-15,0 0-44 16,0-24-25-16,0 29-14 16,-3 19 4-16,-1 11 13 15,-1 10 28-15,1 3 16 16,2 1-9-16,2-4-34 15,0-5-5-15,0-8 5 0,0-5-10 16,0-8 7 0,0-8-15-16,0-9 1 0,0-2-4 15,3 0 2-15,3 0-35 16,-1-21-78-16,1-9-261 16</inkml:trace>
  <inkml:trace contextRef="#ctx0" brushRef="#br0" timeOffset="63596.1">20766 8458 635 0,'0'0'90'0,"0"0"-44"15,0 0 14-15,0 0 3 16,110-2-29-16,-80 2-30 16,-5 4-4-16,-5 0-2 15,-7 1-58-15,-8 3-118 16,-5-1-133-16</inkml:trace>
  <inkml:trace contextRef="#ctx0" brushRef="#br0" timeOffset="63776.08">20721 8721 580 0,'0'0'222'0,"0"0"-206"16,0 0 66-16,91-9-36 15,-66 4-44-15,-6 5-4 16,-6 0-124-16,-7 0-249 15</inkml:trace>
  <inkml:trace contextRef="#ctx0" brushRef="#br0" timeOffset="64046.13">21052 8800 42 0,'0'0'506'0,"0"0"-457"15,0 0 71-15,0 0-9 16,0 0-64-16,0 0-24 16,0-44-21-16,-7 63 5 15,-1 7 13-15,1 5 17 16,4 4-34-16,0 2 8 15,3 3-11-15,0-3-84 0,0 0-231 16</inkml:trace>
  <inkml:trace contextRef="#ctx0" brushRef="#br0" timeOffset="64765.02">20202 9091 469 0,'0'0'121'0,"0"0"-21"16,0 0 56-16,0 0-40 15,0 0-9-15,0 0-87 16,73-3-13-16,-3 3 12 16,18 0-13-16,18 0 2 15,10 2-1-15,0 3 1 16,-11-1-15-16,-21 1 7 16,-26 1-40-16,-19 0-49 15,-17 2-11-15,-13-3-139 16,-9 1-277-16</inkml:trace>
  <inkml:trace contextRef="#ctx0" brushRef="#br0" timeOffset="65372.08">20393 9501 179 0,'0'0'176'16,"0"0"-134"-16,0 0 79 16,0 0-26-16,0 0-23 15,0 0-16-15,-52-57-35 16,25 57 6-16,-3 0 28 15,-2 0-18-15,3 16 11 16,3 4-23-16,4 6-11 0,10-1-7 16,9 0-5-16,3-3-1 15,3-5-1-15,20-8-26 16,8-5 14-16,6-4-7 16,5-7 13-16,-3-15 1 15,-6-6-2-15,-6-5 6 16,-11-9-21-16,-9-7 22 15,-5-4 9-15,-2-1-7 16,-3 9 25-16,-16 9 8 16,-8 11-14-16,-6 11-20 15,-1 11-1-15,-2 3-9 16,4 11 9-16,6 15-21 0,9 8-53 16,10 3-83-1,7-2-95-15</inkml:trace>
  <inkml:trace contextRef="#ctx0" brushRef="#br0" timeOffset="65927.16">20567 9247 456 0,'0'0'42'16,"0"0"61"-16,0 0-8 15,0 0 0-15,0 0-50 16,0 0 2-16,8-25-17 16,-5 29-27-16,3 22 3 15,3 10 40-15,0 5 5 16,3 5 0-16,3 0-25 16,-2-4-15-16,5-3-3 15,-4-4-4-15,-3-7-7 16,-3-6 3-16,-4-8-14 15,-2-7-40-15,-1-4-54 16,1-3-10-16,1-3-107 16</inkml:trace>
  <inkml:trace contextRef="#ctx0" brushRef="#br0" timeOffset="66190.31">20768 9240 258 0,'0'0'312'16,"0"0"-232"-16,0 0 68 0,-87 112-41 16,60-68-20-16,0 3-1 15,3-5-36-15,4-4-29 16,4-5-1-16,5-7-20 15,5-4 3-15,1-3-3 16,4-4-69-16,1-2-141 16,0-5-283-16</inkml:trace>
  <inkml:trace contextRef="#ctx0" brushRef="#br0" timeOffset="66631.51">20827 9683 848 0,'0'0'42'16,"0"0"-26"-16,0 0-16 16,30-90 36-16,-18 70 4 15,-5 4-5-15,-2 8 7 0,-2 4-17 16,-3 2-13 0,0 2-7-16,0 0-5 0,0 0 0 15,0 0-4-15,0 10 4 16,-2 7 0-16,-1 3 1 15,2 2 3-15,-1 1-1 16,2 2-2-16,0 0-1 16,0 0 5-16,0-1-5 15,0-2 0-15,0-4-2 16,0-3 7-16,0-5-5 16,0-1 0-16,0-3-21 15,0-4-108-15,-1-2-190 16</inkml:trace>
  <inkml:trace contextRef="#ctx0" brushRef="#br0" timeOffset="68754.13">21552 8712 122 0,'0'0'70'16,"0"0"15"-16,0 0-30 15,0 0-25-15,0 0-4 16,0 0 1-16,0-6 18 15,0 6 17-15,0 0 13 0,0-1 0 16,0 1-31 0,0 0-6-16,0-2 6 0,0 2-15 15,0 0 0-15,0 0-13 16,0 0-8-16,0 0-8 16,-6 0 3-16,-4 14 0 15,-2 9 13-15,-3 9-7 16,1 6 9-16,2 9-1 15,-1 7-2-15,3 4 32 16,2 3-17-16,1-1 0 16,2 3-14-16,5 0-10 15,0-7 7-15,3-3-5 16,18-9-3-16,3-6-3 16,3-9-2-16,-5-7-43 0,1-11-132 15,-4-9-232-15</inkml:trace>
  <inkml:trace contextRef="#ctx0" brushRef="#br0" timeOffset="69796.92">21767 8797 369 0,'0'0'79'15,"0"0"5"-15,0 0 46 16,0 0-19-16,0 0-22 15,0 0-20-15,0-25 22 16,0 25-24-16,0 0-52 0,3 6-15 16,3 22-4-16,2 13 4 15,2 11 19-15,2 4-6 16,1-1 16-16,2 1-13 16,-1-4-15-16,-4-3 1 15,-1-4 2-15,-3-7-4 16,-1-11 0-16,-1-9-20 15,-3-10-41-15,2-8-154 16,2 0-184-16</inkml:trace>
  <inkml:trace contextRef="#ctx0" brushRef="#br0" timeOffset="70082.04">21958 8827 279 0,'0'0'220'15,"0"0"-76"-15,-90 117 13 16,58-64-41-16,2 2 9 15,2 0-63-15,2-3-23 16,8-3-17-16,5-7-18 16,5-4-1-16,7-12-3 0,1-8-74 15,6-9-193-15</inkml:trace>
  <inkml:trace contextRef="#ctx0" brushRef="#br0" timeOffset="70381.87">22106 9171 473 0,'0'0'375'0,"0"0"-364"15,0 0 42-15,0 0 59 16,-11 106-49-16,5-69-43 16,6-2-13-16,0-4-7 15,0-9-58-15,2-10-194 16</inkml:trace>
  <inkml:trace contextRef="#ctx0" brushRef="#br0" timeOffset="70916">22325 9049 573 0,'0'0'191'15,"0"0"-109"-15,0 0 46 16,0 0-52-16,0 0-46 16,0 0 2-16,94 2-29 15,-60-1 4-15,-4 1-7 16,-3-2-18-16,-10 0-88 15,-4 0-138-15,-4 0-269 16</inkml:trace>
  <inkml:trace contextRef="#ctx0" brushRef="#br0" timeOffset="71259.67">22618 8707 485 0,'0'0'88'0,"0"0"-82"15,0 0 117-15,23 82-8 16,-8-32-32-16,0 8-20 0,-2 1-6 16,1 2-20-1,2-7-16-15,-1-2-13 0,-1-5-4 16,-2-5-4-16,-6-7-12 16,-2-10-57-16,-1-8-39 15,0-14-128-15,6-3-152 16</inkml:trace>
  <inkml:trace contextRef="#ctx0" brushRef="#br0" timeOffset="71568.18">22862 8845 434 0,'0'0'77'16,"0"0"46"-16,-52 89-12 15,28-42 26-15,-3 5-27 16,3 1-29-16,1-1-28 15,6-3-39-15,2-3-14 0,5-4 0 16,2-6-50 0,2-7-118-16,4-13-174 0</inkml:trace>
  <inkml:trace contextRef="#ctx0" brushRef="#br0" timeOffset="71838.38">22962 9294 601 0,'0'0'69'0,"0"0"-18"16,0 0 6-16,-45 90-22 16,44-69-35-16,1-8 0 15,0-7-126-15,1-6-190 16</inkml:trace>
  <inkml:trace contextRef="#ctx0" brushRef="#br0" timeOffset="72288.26">23074 8594 237 0,'0'0'144'15,"0"0"6"-15,-11 82-43 16,11-50-26-16,0 0-9 15,0-4-36-15,3-7-13 16,10-5-9-16,1-11 3 16,1-3 9-16,3-2 39 15,-3-2-9-15,0-18-38 16,-4-3 3-16,-5-2-20 16,-5 0 5-16,-1 4-12 15,0 4-36-15,-9 6-33 16,-11 5-4-16,-3 6-36 15,-1 0-88-15,3 0-210 0</inkml:trace>
  <inkml:trace contextRef="#ctx0" brushRef="#br0" timeOffset="73824.99">23489 8720 79 0,'0'0'457'16,"0"0"-451"-16,12 99 115 15,-9-32 37-15,3 13-37 16,-1 8 3-16,0 3-54 15,-5-1-30-15,0-5-18 0,-19-9-14 16,-16-10-8-16,-12-13-30 16,-7-15-112-16,2-16-312 15</inkml:trace>
  <inkml:trace contextRef="#ctx0" brushRef="#br0" timeOffset="74491.73">23754 9106 624 0,'0'0'198'0,"0"0"-139"16,0 0 47-16,84 4-33 15,-47-2-60-15,-2-2-6 16,-7 1-7-16,-6 1-66 16,-8-2-76-16,-1 0-209 15</inkml:trace>
  <inkml:trace contextRef="#ctx0" brushRef="#br0" timeOffset="74687.68">23835 8963 736 0,'0'0'21'16,"0"0"86"-16,-15 118-29 15,15-67-36-15,0 3-39 16,0-6-3-16,0-9-112 16,0-17-641-16</inkml:trace>
  <inkml:trace contextRef="#ctx0" brushRef="#br0" timeOffset="75386.37">24523 8760 244 0,'0'0'45'0,"0"0"35"15,0 0 44-15,0 0-4 16,0 0-25-16,0 0-31 0,25-22-15 16,-25 7-33-1,0-2-1-15,-14 3 13 0,-14 3-11 16,-6 4-12-16,-8 7-2 15,2 0 18-15,2 9 1 16,3 15-8-16,5 6 9 16,4 5-22-16,10 1 4 15,10-2-2-15,6-2-1 16,0-7-2-16,22-7 1 16,7-6 0-16,7-12 13 15,3 0-1-15,-2-8-13 16,-3-19 0-16,-5-12-12 15,-4-8 12-15,-9-10 0 0,-8-7-8 16,-8 0-1 0,0 3-4-16,-20 8 10 0,-5 11-3 15,-9 12 6-15,-5 15-4 16,1 12 0-16,4 3-3 16,3 22-11-16,9 12-49 15,8 7-114-15,12-1-92 16</inkml:trace>
  <inkml:trace contextRef="#ctx0" brushRef="#br0" timeOffset="75670.12">24676 8624 395 0,'0'0'157'0,"0"0"-44"15,-3 123 31-15,-1-73-50 16,2-2-43-16,1-4-18 16,1-6-13-16,0-7-8 15,0-9-1-15,0-9-11 16,0-7 0-16,0-6-25 15,0 0-38-15,0-10-24 16,0-12-189-16</inkml:trace>
  <inkml:trace contextRef="#ctx0" brushRef="#br0" timeOffset="75887.97">24709 8532 620 0,'0'0'69'15,"0"0"13"-15,81-3-6 16,-49 3-48-16,-2 0-28 0,-7 0-2 16,-10 3-24-16,-2 3-71 15,-3-1-117-15,0-1-287 16</inkml:trace>
  <inkml:trace contextRef="#ctx0" brushRef="#br0" timeOffset="76089.03">24670 8716 319 0,'0'0'354'15,"0"0"-318"-15,0 0 92 0,0 0-43 16,81 21-71 0,-50-15-7-16,-3-2-7 0,-6 0-34 15,-8-1-234-15,-6-1-298 16</inkml:trace>
  <inkml:trace contextRef="#ctx0" brushRef="#br0" timeOffset="76382.28">24860 8857 842 0,'0'0'57'15,"0"0"66"-15,0 0-47 16,0 0-76-16,0 0 5 16,0 0-5-16,4 83 0 15,-4-51-59-15,-3-4-167 16</inkml:trace>
  <inkml:trace contextRef="#ctx0" brushRef="#br0" timeOffset="76788.11">24271 9161 659 0,'0'0'23'0,"132"19"-1"15,-35-6-4-15,6 2-9 16,-3-3 0-16,-15-2-9 15,-21-6-84-15,-22-3-365 16</inkml:trace>
  <inkml:trace contextRef="#ctx0" brushRef="#br0" timeOffset="77312.07">24291 9463 589 0,'0'0'123'0,"0"0"13"16,0 0-39-16,0 0-68 15,0 0-5-15,-94-45 25 16,67 54-18-16,1 15-10 16,3 6-14-16,8 4 6 15,9-1-7-15,6-1-4 16,0-4-1-16,8-4-1 15,13-6-34-15,6-8 24 16,4-7 10-16,2-3-17 0,-3 0 15 16,-6-20-1-16,-5-6 1 15,-7-9-3-15,-5-10 10 16,-2-11 0-16,-5-7-2 16,0-1-1-16,-6 7-2 15,-15 10-4-15,-9 15 2 16,-9 14-8-16,-1 13-62 15,-3 5-22-15,0 10-2 16,8 22-21-16,10 8-31 16,13 5-255-16</inkml:trace>
  <inkml:trace contextRef="#ctx0" brushRef="#br0" timeOffset="77711.19">24481 9281 398 0,'0'0'158'16,"0"0"-131"-16,0 0 121 15,37 81-62-15,-18-35-23 16,0 1 38-16,1 0-38 15,-2-1-36-15,-3-4-20 16,-4-4-6-16,-3-9-2 16,-2-5-1-16,-3-10-121 15,1-9-27-15,-1-5-132 0</inkml:trace>
  <inkml:trace contextRef="#ctx0" brushRef="#br0" timeOffset="77950.17">24666 9337 518 0,'0'0'126'15,"0"0"36"-15,-67 114-46 16,41-67 12-16,1 0-65 15,3-3-20-15,4-1-32 16,3-5-3-16,4-3-8 0,4-8-28 16,5-6-114-16,2-12-249 15</inkml:trace>
  <inkml:trace contextRef="#ctx0" brushRef="#br0" timeOffset="78317.43">24763 9630 66 0,'0'0'676'16,"0"0"-671"-16,0 0 56 15,0 0 14-15,0 0-51 16,0 0-21-16,40-29 7 16,-27 36 0-16,-2 5-7 15,-3 2-3-15,-3 5 0 16,-5 1 0-16,0 2 6 16,0 0-5-16,-8-3 8 15,-5 0 10-15,4-5 6 16,1-5 13-16,3-1-10 15,5-3 2-15,0-2-8 0,0-1-21 16,13-2-1 0,12 0-15-16,6 0-249 0</inkml:trace>
  <inkml:trace contextRef="#ctx0" brushRef="#br0" timeOffset="78810.77">25339 8636 446 0,'0'0'93'0,"0"0"75"15,-68 120-6-15,48-45-62 16,2 11 27-16,6 5-67 16,4 0-13-16,1-2-22 15,7-4-20-15,0-5 3 16,9-8-8-16,10-11 4 15,5-15-9-15,0-12-24 16,-2-13-77-16,-1-17-155 16,5-4-312-16</inkml:trace>
  <inkml:trace contextRef="#ctx0" brushRef="#br0" timeOffset="79166.16">25580 8904 353 0,'0'0'107'0,"8"93"39"15,-4-33-4-15,2 3-18 16,5 0-54-16,-1-3-17 16,-1-2-42-16,-1-6-2 15,0-11-9-15,-3-10-1 16,-2-12-5-16,-1-7-75 15,-1-10-129-15,1-2-195 16</inkml:trace>
  <inkml:trace contextRef="#ctx0" brushRef="#br0" timeOffset="79465.85">25744 8878 527 0,'0'0'100'0,"0"0"57"15,-25 103-61-15,0-53 9 16,-5 4-17-16,-3 1-36 15,2-2-8-15,0-1-16 16,4-3 6-16,4-3-26 0,5-8-3 16,6-5-10-16,7-9-61 15,5-8-150-15,7-12-298 16</inkml:trace>
  <inkml:trace contextRef="#ctx0" brushRef="#br0" timeOffset="79847.22">25852 9374 636 0,'0'0'116'16,"0"0"-72"-16,0 0-38 15,0 0 5-15,0 0-6 16,0 0-4-16,55 12-1 16,-55 2-14-16,0 4-7 15,-1-1 21-15,-14 2 4 16,-5 0 38-16,4-4 17 15,1-1 34-15,7-1-23 16,4-5-21-16,4-3-14 16,0-5-13-16,0 0-17 0,9 0-5 15,12 0-5-15,1 0-162 16,4 0-224-16</inkml:trace>
  <inkml:trace contextRef="#ctx0" brushRef="#br0" timeOffset="80161.3">26124 9052 859 0,'0'0'92'16,"0"0"-83"-16,0 0 28 15,0 0-4-15,97 11-33 16,-60-4-2-16,-5-4-44 15,-2 0-73-15,-9-3-175 16</inkml:trace>
  <inkml:trace contextRef="#ctx0" brushRef="#br0" timeOffset="80462">26478 8825 424 0,'0'0'151'0,"16"115"13"15,-8-47-26-15,3 1-44 16,1-1-52-16,1-8-10 15,2-2-2-15,0-9-23 16,-3-9-7-16,0-9 0 16,1-11-31-16,-1-10-59 15,6-10-59-15,0 0-325 16</inkml:trace>
  <inkml:trace contextRef="#ctx0" brushRef="#br0" timeOffset="80731.19">26690 8869 344 0,'0'0'202'0,"0"0"-8"15,-56 131-55-15,24-74-21 16,-5-1-42-16,-5 2-16 16,4-3-23-16,-1-3-34 15,6-1 4-15,6-3-7 16,6-7-30-16,14-4-115 16,7-13-218-16</inkml:trace>
  <inkml:trace contextRef="#ctx0" brushRef="#br0" timeOffset="81091.68">26722 9366 643 0,'0'0'74'0,"0"0"-60"16,0 0 34-16,0 0-34 15,0 0 5-15,0 0 12 16,80 12 8-16,-77 2-3 16,-3 3-14-16,0 3 11 15,-6-3 18-15,-7 0-1 16,3-3-9-16,2-5 2 15,4-2-18-15,4-2-4 16,0-2-11-16,0-3-7 16,1 0 5-16,15 0-8 15,2 0-88-15,2-13-140 16,-4-6-538-16</inkml:trace>
  <inkml:trace contextRef="#ctx0" brushRef="#br0" timeOffset="81520.2">26955 8687 89 0,'0'0'303'0,"0"0"-166"15,-32 91-28-15,29-52 1 16,3 0-62-16,0-4-26 15,11-9-13-15,7-7-3 16,4-10 0-16,3-7 8 16,6-2 11-16,-2-13 3 15,-5-13 2-15,-9-10 8 16,-11-2-29-16,-4 4-5 16,0 6-4-16,-12 10-31 0,-15 11-8 15,-4 7-19-15,-2 0-99 16,8 11-103-16</inkml:trace>
  <inkml:trace contextRef="#ctx0" brushRef="#br0" timeOffset="82337.95">27198 8435 307 0,'0'0'141'16,"0"0"-34"-16,0 0 32 16,0 0-13-16,62-83-26 15,-52 82 14-15,3 1-76 16,3 6-24-16,7 27 12 16,0 23-2-16,0 19 14 0,-8 21 3 15,-8 13-6-15,-7 10 6 16,-4 3-11-16,-21 4-20 15,-8-1-10-15,-6-3-2 16,-6-11 2-16,-6-11-55 16,-8-17-32-16,-6-14-26 15,-2-13-49-15,6-16-219 16</inkml:trace>
  <inkml:trace contextRef="#ctx0" brushRef="#br0" timeOffset="84026.1">27657 9252 462 0,'0'0'329'16,"0"0"-223"-16,0 0 38 0,0 0-17 16,0 0-35-16,0 0-60 15,63-17-25-15,-13 13 11 16,9 3 1-16,-4-2-11 16,-10 2-8-16,-11 0-24 15,-9-1-23-15,-2-4-63 16,-5-3-150-16,-5-6-183 15</inkml:trace>
  <inkml:trace contextRef="#ctx0" brushRef="#br0" timeOffset="84219.1">27893 8975 636 0,'0'0'125'16,"0"0"-108"-16,0 0 96 15,-40 111-12-15,31-52-23 16,1 1-32-16,4-1-19 16,4-4-24-16,0-8-3 15,0-11-63-15,12-16-178 16,11-15-510-16</inkml:trace>
  <inkml:trace contextRef="#ctx0" brushRef="#br0" timeOffset="84925.15">28518 8892 156 0,'0'0'373'16,"0"0"-274"-16,0 0-9 15,0 0-4-15,0 0-17 16,0 0-20-16,0-91 7 0,-12 80 3 16,-9 5-49-1,-7 6-1-15,-6 0-4 0,-4 16 3 16,0 11 13-16,6 7-12 16,11 4-6-16,9-4-6 15,12-2 4-15,0-9-3 16,20-7-2-16,14-10-20 15,11-6 15-15,1-2-47 16,5-22-7-16,-6-6 11 16,-6-11 1-16,-11-10-47 15,-9-6 17-15,-11-8 34 16,-8 2 13-16,0 5 3 0,-9 12 31 16,-18 17 58-1,-12 11-49-15,-9 16-3 0,-3 2-6 16,-2 13 2-16,2 21-5 15,9 10 1-15,12 7-98 16,17 0-233-16</inkml:trace>
  <inkml:trace contextRef="#ctx0" brushRef="#br0" timeOffset="85620.75">28769 8514 420 0,'0'0'207'0,"0"0"-73"15,0 0-6-15,0 0-68 16,0 0-50-16,0 0 9 15,-3 110 45-15,-6-51-22 16,3 6-5-16,-3-1-13 16,3-6 4-16,1-6-18 0,1-8-8 15,2-8-2 1,2-11-2-16,0-12-23 0,0-5-74 16,0-8-130-16,0-9-88 15</inkml:trace>
  <inkml:trace contextRef="#ctx0" brushRef="#br0" timeOffset="85855.2">28775 8533 755 0,'0'0'107'0,"0"0"-100"16,85-1 20 0,-45 1 28-16,0 0-39 0,-7 0-16 15,-9 9-10-15,-12 4-76 16,-9 1-178-16,-3-1-283 16</inkml:trace>
  <inkml:trace contextRef="#ctx0" brushRef="#br0" timeOffset="86066.29">28721 8940 625 0,'0'0'104'0,"0"0"-57"15,0 0 10-15,0 0-57 16,0 0-13-16,85-7-164 16,-75 7-285-16</inkml:trace>
  <inkml:trace contextRef="#ctx0" brushRef="#br0" timeOffset="86289.16">29023 8941 575 0,'0'0'167'16,"0"0"-106"-16,0 0-45 16,0 0 1-16,0 0 59 15,-39 94-53-15,26-56-11 16,3 2-12-16,4 0-35 15,0-5-125-15,0-1-393 16</inkml:trace>
  <inkml:trace contextRef="#ctx0" brushRef="#br0" timeOffset="86755.23">28344 9277 136 0,'0'0'657'0,"0"0"-514"16,0 0 19-16,0 0-82 16,0 0-78-16,135-7 9 15,-60 10-8-15,10 13-3 0,3 2-1 16,-12 2-6 0,-19-2-17-16,-24-1-137 0,-20-4-230 15,-13-4-182-15</inkml:trace>
  <inkml:trace contextRef="#ctx0" brushRef="#br0" timeOffset="87288.05">28306 9767 635 0,'0'0'61'0,"0"0"43"15,0 0-3-15,0 0-15 16,-97-59-20-16,66 59-31 16,1 7 17-16,3 15-38 15,9 7-14-15,5 1 0 16,8-1-7-16,5 0 6 0,2-7-1 16,19-2-26-16,7-11 6 15,5-5-2-15,3-4 24 16,1-3-8-16,-6-16 4 15,-4-10 4-15,-6-8 7 16,-9-10 8-16,-6-8-15 16,-6 0 3-16,0-5 10 15,0 9-13-15,-17 9-7 16,-5 12 1-16,-8 13-7 16,-2 11-38-16,-1 6-15 15,1 4-14-15,9 14 3 16,7 9 15-16,11 0-19 15,5 1-30-15,8-3-103 16</inkml:trace>
  <inkml:trace contextRef="#ctx0" brushRef="#br0" timeOffset="87571.41">28512 9564 586 0,'0'0'89'16,"0"0"-35"0,0 0 3-16,0 0 17 0,27 90-28 15,-17-47-6-15,1 5-11 16,2-2-9-16,1-5-14 15,-4-6-2-15,-1-5-8 16,-3-6-33-16,-3-10-85 16,0-9-49-16,0-5-337 15</inkml:trace>
  <inkml:trace contextRef="#ctx0" brushRef="#br0" timeOffset="87811.56">28682 9571 572 0,'0'0'72'0,"0"0"81"15,0 0-28-15,-84 119-40 16,59-64-33-16,0 2-32 15,1-5-12-15,6-5-8 16,-3-8-30-16,5-8-120 16,5-11-269-16</inkml:trace>
  <inkml:trace contextRef="#ctx0" brushRef="#br0" timeOffset="88419.57">28822 9840 836 0,'0'0'45'0,"0"0"-43"15,0 0 28-15,0 0-15 16,0 0-6-16,0 0-1 16,88-26-3-16,-80 26 13 0,-4 0-11 15,-2 0-7-15,-2 7 0 16,0 6 3-16,0 4 11 15,-3-1-1-15,-9 5-9 16,-3-3 11-16,0 3-7 16,2-4-8-16,2-3 6 15,5-1-4-15,3-6-2 16,3-2 6-16,0-2-4 16,0-3 10-16,8 0 1 15,11 2 16-15,1-2-17 16,-1 0-12-16,-4 2-24 15,-5-1-62-15,-5 1-109 16,-5 0-306-16</inkml:trace>
  <inkml:trace contextRef="#ctx0" brushRef="#br0" timeOffset="90948.14">29400 9116 75 0,'0'0'88'16,"0"0"-88"-16,0 0-44 15</inkml:trace>
  <inkml:trace contextRef="#ctx0" brushRef="#br0" timeOffset="91405.26">29400 9116 137 0,'9'-77'98'0,"-8"68"-58"15,-1 1 51-15,0 3 37 0,0-4-33 16,0 1-11 0,2 3 8-16,-1-2-31 0,-1 3-17 15,0 0 4-15,0 4-17 16,2 0-3-16,-2 0-19 16,1 4-9-16,1 18 0 15,-2 11 9-15,0 5 13 16,0 9 16-16,1 4-15 15,1 5-8-15,1 3 6 16,2-2-17-16,3-2 9 16,0-11-13-16,2-9 1 15,2-6-1-15,-3-11 1 0,-1-5 0 16,-1-3 1 0,-1-5 0-16,-3-4-2 0,0 0 0 15,-2-1 5-15,-1 0 20 16,5 0 14-16,4-2 19 15,6-14-43-15,1-5-14 16,3-5 11-16,2-9-12 16,0-5 4-16,2-12-9 15,0-7 5-15,0-1 0 16,-5-3-21-16,-2 10-10 16,-2 7 21-16,-7 10-20 15,-1 13-39-15,-3 7 21 16,-3 12-45-16,0 4-78 15,3 0-292-15</inkml:trace>
  <inkml:trace contextRef="#ctx0" brushRef="#br0" timeOffset="93047.04">29786 9650 372 0,'0'0'183'0,"0"0"-110"16,0 0 56-16,0 0 6 15,0 0-8-15,0 0-37 16,0 0-33-16,6-5-23 15,4-5-22-15,3-2 2 16,0 0-2-16,-1-4-9 16,0-4 0-16,0-2-3 15,-2 0-6-15,-2 0 4 16,-2 1-17-16,-2 6 19 16,-1 5-2-16,-3 5 1 15,0 3-2-15,0 2 2 16,0 0-5-16,0 0 2 15,0 17-18-15,-3 6 21 0,-6 9-1 16,3-2 2 0,3 2-4-16,2-3 4 0,1-3-10 15,0-1 4-15,0-3-6 16,0-4 3-16,0-3 6 16,0-6-5-16,0-3 5 15,0-2-4-15,0-1 0 16,0-3-2-16,0 0-20 15,0 0-5-15,0 1-5 16,0-1-16-16,0 0 47 16,0 0-5-16,0 0 0 15,-6 0 10-15,0 2 6 0,-3-2-3 16,3 0 0 0,1 0 4-16,1 0-1 0,1 0-3 15,0 0 7-15,1 2 11 16,1-2-14-16,1 1 6 15,0-1-9-15,-3 2 3 16,0-1-5-16,2-1 1 16,-2 1 0-16,3 1 2 15,0 0 2-15,0-1 0 16,0-1 21-16,0 0-1 16,0 0 14-16,0 0-7 15,0 0-8-15,0 0 2 16,0 0-10-16,0 0 9 15,0 2-1-15,0-2-22 16,6 2 7-16,4-2 17 0,-3 1-15 16,-1 1 0-16,-1-2-6 15,-3 1-3-15,3-1 0 16,1 2 3-16,0 0 1 16,3 2-5-16,3-1 2 15,-1 1 0-15,-1-2-1 16,3 2-1-16,-2 1 0 15,0-5-38-15,-1 3-138 16,0-3-269-16</inkml:trace>
  <inkml:trace contextRef="#ctx0" brushRef="#br0" timeOffset="203222.13">30319 9396 419 0,'0'0'354'16,"0"0"-315"-16,0 0 62 16,0 0 38-16,0 0-52 15,0 0-32-15,0 0-27 16,0 0 16-16,0 0-9 15,0 0-27-15,0 0 5 0,88-19-13 16,-44 19 0 0,3 5-5-16,-1 2-1 0,-4-2-53 15,-5-3-79-15,0-2-145 16,-1 0-138-16</inkml:trace>
  <inkml:trace contextRef="#ctx0" brushRef="#br0" timeOffset="203441.46">30393 9173 803 0,'0'0'35'0,"0"0"34"16,24 100 61-16,-24-51-69 15,0 1-57-15,-8-4-4 16,-15-4-26-16,-2-4-142 16,2-10-180-16</inkml:trace>
  <inkml:trace contextRef="#ctx0" brushRef="#br0" timeOffset="204168.32">31282 9043 459 0,'0'0'30'15,"0"0"12"-15,0 0 87 16,0 0-70-16,14-81 6 15,-18 68 13-15,-17 0-46 16,-5 6-5-16,-8 7 12 16,-2 0 2-16,-1 0-5 15,0 18-13-15,1 6-19 0,7 4 7 16,9 3-11-16,4 0 0 16,9 1 0-16,7-4 5 15,0-3-13-15,20-6 7 16,12-6-15-16,9-11 7 15,5-2 0-15,0-7-1 16,-3-23-10-16,-4-9 18 16,-6-16 2-16,-3-6 0 15,-9-5 0-15,-9 0 0 16,-12 5 29-16,0 8 11 16,-18 9-25-16,-19 12-10 15,-8 14-5-15,-7 10 0 0,-2 8-8 16,8 21-47-1,8 17-90-15,17 8-93 0,17 1-251 16</inkml:trace>
  <inkml:trace contextRef="#ctx0" brushRef="#br0" timeOffset="204482.93">31544 8720 540 0,'0'0'244'0,"0"0"-240"15,0 0 48-15,-9 81 109 16,-2-30-75-16,-2 5-30 15,2 2-12-15,2-2-24 16,4-5 5-16,2-3-25 16,3-12 3-16,-2-7-6 15,2-10-15-15,-1-10-62 16,1-9-71-16,0 0-101 16,0-19-253-16</inkml:trace>
  <inkml:trace contextRef="#ctx0" brushRef="#br0" timeOffset="204687.2">31557 8692 882 0,'0'0'63'15,"0"0"34"-15,0 0-56 16,115-13-25-16,-58 13 6 15,-2 11-22-15,-12 4-9 16,-11-4-118-16,-12-4-156 16,-10-2-305-16</inkml:trace>
  <inkml:trace contextRef="#ctx0" brushRef="#br0" timeOffset="204865.06">31509 8914 803 0,'0'0'124'16,"0"0"-79"-16,0 0 87 15,82 5-76-15,-35 0-53 16,0 0-6-16,-8-1-34 16,-15 1-208-16,-15-2-492 15</inkml:trace>
  <inkml:trace contextRef="#ctx0" brushRef="#br0" timeOffset="205082.07">31830 9081 961 0,'0'0'37'0,"0"0"-37"16,0 0-8-16,0 0 8 0,0 0 5 16,-55 124-5-1,42-68-78-15,11-3-232 16</inkml:trace>
  <inkml:trace contextRef="#ctx0" brushRef="#br0" timeOffset="206080.69">30980 9435 614 0,'0'0'166'0,"0"0"-57"16,0 0 30-16,0 0-73 0,0 0-41 15,121 1-7 1,-62 6-16-16,13 1 2 0,8 3-4 15,4-4-8-15,3 1 6 16,-4-4-36-16,-8-1-29 16,-14-2-68-16,-18-1-12 15,-22 0-119-15</inkml:trace>
  <inkml:trace contextRef="#ctx0" brushRef="#br0" timeOffset="206672.16">31081 9849 628 0,'0'0'88'0,"0"0"-71"16,0 0 58-16,0 0-8 15,0 0-39-15,0 0 25 16,-15-53-32-16,-6 51-18 16,1 2 14-16,-5 2 7 15,-1 14-21-15,2 5 2 16,0 3-5-16,7 0-2 16,7 0-1-16,9-2-1 15,1-3 4-15,4-1-1 16,22-8 4-16,3-7-5 15,7-3 2-15,3 0 0 16,-5-12 6-16,-1-15-2 0,-3-9-2 16,-5-11 24-16,-7-9-12 15,-5 2 35 1,-10-4-23-16,-3 6 5 0,-11 7 21 16,-20 8-31-16,-5 8-6 15,-3 14-15-15,0 13-7 16,3 2 4-16,9 16-37 15,11 14-58-15,16 8-118 16,3 1-137-16</inkml:trace>
  <inkml:trace contextRef="#ctx0" brushRef="#br0" timeOffset="206988.79">31308 9659 468 0,'0'0'192'0,"0"0"-136"15,0 0-11-15,0 0 63 16,0 0-39-16,1 94-2 15,-1-51 8-15,0 3-27 16,0-1-16-16,2-3-8 16,7-6-21-16,-2-3 10 0,4-8-13 15,-4-10-9-15,1-7-46 16,1-6-88-16,4-2-82 16,-1-6-412-16</inkml:trace>
  <inkml:trace contextRef="#ctx0" brushRef="#br0" timeOffset="207205.14">31466 9672 692 0,'0'0'164'0,"0"0"-146"0,0 0 100 16,-101 95 4-16,70-54-50 15,3 2-39-15,3-5-13 16,3 2-14-16,3-4-12 16,2-3-4-16,1-3-103 15,7-12-174-15</inkml:trace>
  <inkml:trace contextRef="#ctx0" brushRef="#br0" timeOffset="214417.56">28523 9545 51 0,'0'0'78'0,"0"0"-50"16,0 0-12-16,0 0 46 16,0 0-61-16,0 0 13 15,0 0 51-15,0 0 10 0,4-17-31 16,-4 17 8 0,0-4-33-16,0 1 4 0,0 1 0 15,0 1-4-15,0-1 38 16,0 1 3-16,0 1-11 15,0-2 12-15,0 0-30 16,0 1 10-16,0-2-31 16,0 2-9-16,0 1 12 15,0 0-10-15,0-3 10 16,0 3 18-16,0 0-4 16,0 0 13-16,0 0-14 15,0 0-16-15,0 0 12 16,0 0-16-16,0 0 2 15,0 0 0-15,0 0-4 0,0 0 6 16,0 0 3-16,0 0-10 16,0 0 13-16,0 0-16 15,0 0 2-15,0 0-2 16,2 3 0-16,2 14 0 16,2 5 4-16,-3 8-1 15,-2 3 1-15,1 5-4 16,-2 5 0-16,0 0 2 15,0 3 4-15,-3-3-5 16,-3-5 1-16,-1-1 1 16,4-6-1-16,-2-3-1 15,4-6-1-15,-2-6 0 16,1-5 6-16,0-5-6 0,1-1 0 16,1-2 3-1,0-3-3-15,0 0 2 0,0 0 0 16,0 0 30-16,0 0-4 15,0 0 10-15,0 0-7 16,0-3-11-16,6-13-14 16,8-3-6-16,2-5 0 15,3-1 0-15,2-5-11 16,3-4 2-16,3 3 5 16,0-3-17-16,-1 1 15 15,1 1-14-15,-3 4 20 16,-1 2-5-16,-3 0 5 15,-1 4-2-15,-3 2-4 16,-1 1-12-16,-2 3 8 0,-4 2-13 16,-3 4 10-16,-1 0 11 15,-1 4-11-15,-3 0 13 16,2 0-1-16,-3 1 5 16,0 1 2-16,0 3 0 15,0-1 0-15,0 2 8 16,0 0-12-16,0 0-4 15,-3 0 1-15,-13 10-6 16,-8 7 2-16,-2 6 5 16,-6 7 0-16,-4 4 7 15,-2 6-1-15,-1 4 12 16,-3-2-3-16,5 1-11 16,5-4 15-16,6-8-10 0,7-6-8 15,5-6 3-15,6-8 3 16,4-4-7-16,4-7 0 15,0 0 2-15,0 0 3 16,1 0 2-16,17-15 6 16,11-13 2-16,8-9-9 15,1-2-6-15,1-4 0 16,0-3-15-16,-4 4 9 16,-5 4-5-16,-7 6 5 15,-5 3 2-15,-6 5-1 16,-4 6 5-16,-4 4 0 15,-4 4 1-15,0 7-4 16,0 1 1-16,0 2-1 0,0 7 2 16,-16 18-21-1,-8 11 22-15,-6 8 0 0,0 3 3 16,0 0 3-16,1-5-1 16,3-2-4-16,-3-10 2 15,6-2 5-15,0-9-4 16,7 1 4-16,3-7-6 15,7-6 3-15,1-2-5 16,3-3 0-16,2-2-1 16,0 0 6-16,0 0-5 15,0 0 2-15,0 0 2 16,0 0 10-16,0-2-11 0,0-14 2 16,0-9-5-16,0-8-2 15,0-4-2-15,0-7 4 16,0-3-13-16,0 4 10 15,0 2-1-15,0 2-3 16,0 5 1-16,0 0 4 16,0 2 2-16,3 2 0 15,4 3-2-15,-1 1-5 16,-2 2 4-16,3 2-9 16,-4 7 12-16,-1 4-16 15,-1 7 16-15,-1 3 0 16,0 1-6-16,2 0 5 0,-2 5-20 15,1 20 9 1,1 9 5-16,1 10 14 0,0 5-6 16,3 1 19-16,1 5-10 15,-1 0 7-15,0-3-17 16,-3-4 1-16,-1-5-3 16,-2-7 4-16,0-7-2 15,0-9 0-15,0-4 4 16,0-7-5-16,0-2 1 15,-2-6-3-15,1-1 2 16,-1 0-3-16,1 0 4 16,-1 0 11-16,-1-1-2 15,0-9 2-15,0-2-11 16,-1 1 0-16,4 2-3 16,-1 2 5-16,1 2-2 0,0 5 0 15,0 0 4-15,0 0-10 16,-2 0 1-16,2 0-9 15,-2 0 4-15,-2 4-13 16,-1 5 23-16,1-2 0 16,1-1 1-16,1-2-5 15,2-1 4-15,0-1 0 16,0-2-3-16,0 0 8 16,0 0 14-16,0 0-4 15,17-3-14-15,10-12 21 16,4-4-22-16,5-6 0 0,4-8-9 15,-1 0-19 1,1-5 8-16,-1 2 5 0,-5 4-24 16,-7 7 29-16,-6 7 0 15,-8 2 10-15,-5 5-1 16,-5 0-1-16,-3 3 1 16,0 2 1-16,0-1 0 15,0 5 6-15,-3-1-6 16,1 3 0-16,-2 0-3 15,-3 0-9-15,-2 13 11 16,-2 3 0-16,-5 3 1 16,-2 3 3-16,-6 1-1 15,-3 3-2-15,-1 2 6 16,-2 0 0-16,2-3-5 0,2-1 4 16,4-5-3-16,5-4 7 15,7-5-6-15,5-6-2 16,5 0 7-16,0-4-5 15,0 0 11-15,9-8 29 16,15-17-38-16,9-5-5 16,9-6-5-16,1-4 0 15,-1 1-2-15,-8 8-25 16,-10 9 31-16,-13 7 0 16,-8 11 2-16,-3 4 3 15,0 0-4-15,-23 3-5 16,-8 15 0-16,-6 5 3 0,-2 8 1 15,-2-1-61 1,0-2-410-16</inkml:trace>
  <inkml:trace contextRef="#ctx0" brushRef="#br0" timeOffset="-209700.53">28764 10028 145 0,'0'0'189'0,"0"0"-160"15,0 0 5-15,0 0 22 16,0 0-3-16,0 0-1 15,0 0-9-15,11 0 12 16,-11 0-8-16,0 0 3 16,0 0 13-16,0 0-32 15,0 0-8-15,0 0 13 16,0 0 4-16,3 0 20 16,2-2-10-16,1-9-47 15,7 0 2-15,0 0-5 16,3-2 0-16,5-2-2 15,0-3-10-15,-1 2 10 0,-1-3-4 16,-6 3 4-16,-2 3-1 16,-7 6-3-16,-4 2 6 15,0 3 30-15,0 0-13 16,0 2-5-16,0 0-12 16,0 0 4-16,0 0 0 15,0 0-2-15,0 0 4 16,0 0-1-16,0 0-3 15,0 2-4-15,0 14 2 16,-10 5 0-16,-2 4 9 16,1 4-9-16,1 2 0 15,3 4 0-15,1-1 5 16,2 1-9-16,4-4 4 0,0-1-9 16,0-5 8-16,0-4-15 15,4-6-1-15,-1-3 3 16,-2-5-3-16,-1-2 17 15,0-2-12-15,0-2 4 16,0-1 8-16,-12 0 0 16,-4 0 7-16,1 0 10 15,-5 0-16-15,0 0 15 16,1-6-4-16,0-1-11 16,0 0 15-16,2 1-14 15,3 1 6-15,2 2 4 16,5 2-10-16,4 1 20 15,3 0-4-15,0 0-13 0,0 0 9 16,0 0-14-16,17 0 0 16,11 1 20-16,10 7-18 15,5 1 4-15,3 0-6 16,-1 2 0-16,-5-1 2 16,-5-1-2-16,-9-1 0 15,-11-4-2-15,-9-2 0 16,-6 1-6-16,0 0-27 15,-3 1-49-15,-13 1-34 16,4-2-243-16</inkml:trace>
  <inkml:trace contextRef="#ctx0" brushRef="#br0" timeOffset="-160098.74">31423 9761 442 0,'0'0'77'16,"0"0"-36"-16,0 0 36 16,0 0 1-16,0 0-6 15,0 0-23-15,0 0-31 16,0 0 9-16,0 0-10 16,5 0-2-16,-5-4-3 15,0 2-11-15,0-1 6 16,0-1-7-16,0 3-20 15,0-1 14-15,0 2-10 16,0-1 13-16,0-1-5 16,0-1-17-16,0 0 6 0,0-1 3 15,0 0 16-15,0-1 0 16,0 1 5-16,0-1 10 16,0-1 11-16,0-1-3 15,0 1-2-15,-3 1 0 16,3 4 31-16,0-1 5 15,0 2-24-15,0 0 8 16,0 0-9-16,0 0-32 16,0 13 1-16,0 12 3 15,0 7 6-15,0 7 13 16,-3 1-23-16,-2 3 9 0,0-1 4 16,1-2-11-1,1-2 12-15,1-2-14 0,1-4 2 16,1-6-2-16,0-7 2 15,0-5-2-15,0-5 0 16,0-5 1-16,0-1-1 16,0-3 4-16,0 0 18 15,0 0 10-15,3 0-18 16,6-3 7-16,2-11-15 16,2-2 0-16,-1-3 3 15,1-4-9-15,1-6 0 16,3-3-6-16,5-6-3 15,1-5 1-15,7-1-1 16,0 3-14-16,1 4 21 16,-4 8 0-16,-6 8 2 15,-5 4-2-15,-5 4 6 0,-2 2-4 16,-5 4 0-16,-1 2 6 16,-1 2-10-16,-2 3 4 15,0 0 0-15,0 0-5 16,0 0-1-16,0 0 4 15,0 0 2-15,0 0-14 16,0 0 12-16,0 3-2 16,0 6 2-16,-11 1-5 15,-5 7 1-15,-8 2 6 16,-2 3-3-16,-5 4 9 16,0 3-6-16,1 2 0 0,3 0 0 15,3-1-2 1,5-3 3-16,3 0-1 0,2 1 0 15,1-3 2-15,4-2-3 16,-1-2 1-16,0-1 0 16,3-5-2-16,-2-3 4 15,2-1-2-15,2-7 0 16,1-1 6-16,1-3-6 16,-1 0 3-16,3 0 7 15,1 0 18-15,0 0-26 16,-2 0 9-16,2 0 8 15,0-9-18-15,0-8 13 16,0-5-14-16,0-5 0 16,-1-3-5-16,-2-1 0 15,0-2 5-15,2 2 0 0,-1 3 3 16,1-3-2-16,1 1-1 16,0 0 0-16,0 3-6 15,0 0 6-15,0 4 0 16,0-2 0-16,3 1-9 15,5 4 4-15,-3 5-5 16,-2 6 10-16,0 4-6 16,-3 4 10-16,2 1-4 15,-2 0 0-15,1 0-8 16,1 0 6-16,-1 0-5 16,1 0 0-16,-1 0 5 15,-1 19-10-15,0 9 12 0,0 10 0 16,0 2 5-16,-7 2-7 15,-7 0 2-15,1-7 0 16,2-1-1-16,1-8 2 16,6-4-1-16,-1-7 0 15,3-6 3-15,2-5-3 16,0-4 0-16,0 0 0 16,0 0 13-16,0-11-9 15,10-12 0-15,7-11-4 16,1-5 1-16,-1 1-5 15,-1 0 4-15,-1 3 0 16,-4 6-6-16,-1 3 6 16,-4 6-7-16,-2 6 0 0,-2 5-3 15,-1 4 5 1,-1 3 5-16,0 2-5 0,0 0 3 16,0 13-18-16,-4 15 19 15,-10 11-6-15,-4 7 11 16,3-1-7-16,1-1 3 15,1-4 0-15,5-3-4 16,2-7 4-16,3-5 0 16,3-8-1-16,0-4 5 15,0-6-7-15,0-5 3 16,0-2 0-16,13 0 24 16,7 0-8-16,6-16-5 0,7-4-5 15,2-2-1 1,2-2-5-16,3 0 1 0,-1 2 6 15,0-2-14-15,-3 1-12 16,-2-1 2-16,-10 1 10 16,-3 2-27-16,-8 4 30 15,-4 2-1-15,-5 6 5 16,-4 3-7-16,0 3 7 16,0 3-2-16,0 0 2 15,-1 0-55-15,-15 9-82 16,-3 7-74-16,5 2-469 15</inkml:trace>
  <inkml:trace contextRef="#ctx0" brushRef="#br0" timeOffset="-159018.97">31756 10112 76 0,'0'0'185'0,"0"0"-167"16,0 0 45-16,0 0 40 15,0 0-22-15,0 0 3 16,0 0-5-16,-2 0-32 16,2 0-8-16,0 0-13 15,0 0 6-15,0 0 4 16,0 0-24-16,-1 0 9 16,1 0 3-16,0 0 4 15,0 0 14-15,0 0-28 16,0 0-2-16,0 0 7 15,0 0-18-15,0-2 9 16,0-3-10-16,0 3-2 16,3-1 2-16,3 0 7 15,-2 1-3-15,3 0-1 0,-1 1 3 16,2-1-6-16,1 2 0 16,4 0-2-16,-1 0-5 15,1 0 7-15,0 0 0 16,-6 0-1-16,-2 3-1 15,-1 4 0-15,-4 1-1 16,0 1 1-16,0 4-4 16,-4 1 7-16,-8 0-1 15,-1 1 0-15,-3 1 8 16,1 1-6-16,-1-3-2 16,-1-2 3-16,3-2-4 15,3-2 1-15,1 0 0 0,5-3 0 16,4-1 6-16,1-2-6 15,0 1 3-15,0 2 34 16,13 1 16-16,7 2-32 16,5 0-10-16,3-4-9 15,-1 2-2-15,0-4-2 16,-6-2-118-16,-3 0-312 16</inkml:trace>
  <inkml:trace contextRef="#ctx0" brushRef="#br0" timeOffset="-157870.52">32345 9039 336 0,'0'0'190'15,"0"0"-178"-15,0 0 15 16,0 0 53-16,0 0 24 16,0 0-20-16,-8-9-46 0,8 14-21 15,0 20 0 1,-4 10-2-16,-4 20 52 0,-2 7-38 16,-2 11 9-16,-1 1-26 15,2 2-5-15,4-8 7 16,2 2-13-16,2-5 0 15,3-3 3-15,0-6 1 16,0-10-4-16,0-14-1 16,0-9 0-16,0-11-2 15,0-7 5-15,6-5 26 16,6 0 8-16,11-11-3 16,6-18-19-16,3-6-15 0,1-9 4 15,-1-5-14-15,1-4 10 16,-1-5 0-16,-3-3 1 15,-2-2 0-15,-1-1-2 16,-4 2 0-16,-6 12-10 16,-1 11 4-16,-7 14 7 15,-4 12-9-15,-4 7-15 16,0 6-6-16,0 0-20 16,-3 22-130-16,-8 12-25 15,0 14-182-15</inkml:trace>
  <inkml:trace contextRef="#ctx0" brushRef="#br0" timeOffset="-157384.48">32672 9762 913 0,'0'0'36'0,"0"0"-36"0,0 0 48 16,18-83-2-16,-1 68 5 15,6 4-43-15,-5 3 12 16,1 4 2-16,0 4-22 16,-4 0 0-16,-1 0-6 15,-5 0 3-15,-5 7 2 16,-4 5-1-16,0 7-15 16,-3 3 16-16,-13 7 2 15,-5-2 0-15,-4 2 5 16,1-3 0-16,0-2 1 15,10-3 4-15,5-6-7 16,4-6 11-16,5 1-12 16,0-4 16-16,17 3 38 0,19-2-39 15,16-1-3-15,5-2-15 16,-4-4-56-16,-6 0-76 16,-13 0-408-16</inkml:trace>
  <inkml:trace contextRef="#ctx0" brushRef="#br0" timeOffset="-156837.24">33261 9278 787 0,'0'0'216'16,"0"0"-171"-16,0 0 61 16,0 0-40-16,0 0-66 15,0 0-9-15,52-53-2 0,-41 53-44 16,-2 8-72-16,-5 6-201 15,2 0-262-15</inkml:trace>
  <inkml:trace contextRef="#ctx0" brushRef="#br0" timeOffset="-156580.43">33247 9664 952 0,'0'0'96'0,"0"0"-91"15,0 0 44-15,18 114-13 16,-25-73-34-16,-20 1-2 15,-6-4-133-15,0-8-374 16</inkml:trace>
  <inkml:trace contextRef="#ctx0" brushRef="#br0" timeOffset="-154751.07">17418 10450 681 0,'0'0'123'0,"0"0"-94"15,0 0 66-15,0 0 2 16,0 0-26-16,0 0-41 16,21-89 7-16,1 71-15 15,3 0-22-15,5 2 4 16,5 3-1-16,-1 4-3 16,-1 1 0-16,-5 7 1 15,-4 1-6-15,-7 0 0 16,-4 10-6-16,-1 13 9 15,-3 4 0-15,3 1 2 16,-2-3 1-16,3-3 4 0,0-8 2 16,4-5 8-1,4-7 10-15,6-2 10 0,6-10-33 16,-2-14-2-16,-2-8-33 16,-7-1-109-16,-11 5-225 15</inkml:trace>
  <inkml:trace contextRef="#ctx0" brushRef="#br0" timeOffset="-154450.03">17502 10664 833 0,'0'0'157'0,"0"0"-130"15,0 0 69-15,0 0 3 16,0 0-15-16,0 0-84 16,95-76 8-16,-49 83-8 15,8 12 0-15,3-3-5 16,0-2-1-16,-8-6-31 15,-9-5-29-15,-7-3-77 16,-12 0-233-16</inkml:trace>
  <inkml:trace contextRef="#ctx0" brushRef="#br0" timeOffset="-117389.33">18546 10112 536 0,'0'0'123'0,"0"0"-81"16,0 0 75-16,0 0-8 16,0 0-11-16,0 0-38 15,0 0-13-15,-3 0-17 16,3 0-4-16,0 0 1 15,0 0-13-15,0 0 8 16,0 0-4-16,0 0-13 0,0 2 1 16,0 6-6-16,0 12-3 15,3 15 1-15,3 10 4 16,3 8 4-16,0 8 0 16,3 1-4-16,-1 5 2 15,2-5-4-15,-3-5 0 16,-1-9-1-16,-3-7 4 15,-3-5-3-15,-3-3 0 16,0-4 1-16,0-4-2 16,0-3 1-16,0-5-4 15,0-4-9-15,0-5-47 16,0-8-28-16,0 0-104 16,8-17-154-16</inkml:trace>
  <inkml:trace contextRef="#ctx0" brushRef="#br0" timeOffset="-116991.33">18601 10170 603 0,'0'0'50'0,"0"0"-17"15,0 0 103-15,0 0-51 16,0 0-24-16,0 0-10 15,31 0 45-15,-4 0 1 16,2 0-40-16,0 0-29 16,1 0-12-16,3 0-13 15,4 0-2-15,2 2-1 16,3-2-10-16,-5 0-54 16,-4 1-45-16,-9 3-137 15,-14 1-106-15,-10 2-91 0</inkml:trace>
  <inkml:trace contextRef="#ctx0" brushRef="#br0" timeOffset="-116766.99">18662 10526 225 0,'0'0'459'15,"0"0"-371"-15,0 0 0 16,0 0 29-16,0 0-21 0,0 0-56 16,60 0-22-16,-41 0-18 15,1 0-3-15,2 0-39 16,2 0-138-16,-3 7-160 16</inkml:trace>
  <inkml:trace contextRef="#ctx0" brushRef="#br0" timeOffset="-116143.33">19015 10836 820 0,'0'0'59'0,"0"0"-25"0,0 0 96 16,0 0-56-16,0 0-55 15,0 0-10-15,56-42 18 16,-38 41-23-16,-6 1-2 15,-6 0 0-15,-2 0-2 16,-4 0-7-16,2 0 1 16,-2 8 6-16,0 5-1 15,0 3 1-15,0-2 0 16,-9 2 1-16,-2 0 3 16,2-3-4-16,-1-1 0 15,3-2 2-15,2-1-1 0,1-2-1 16,4-1 0-1,0 1 0-15,0 1 2 0,0-1 2 16,10 3 3-16,8 0 1 16,2-3-3-16,-1-1-5 15,-2-1-3-15,-1-2-45 16,-2 1-111-16,-2-4-154 16</inkml:trace>
  <inkml:trace contextRef="#ctx0" brushRef="#br0" timeOffset="-115319.67">19235 9988 630 0,'0'0'51'15,"0"0"81"-15,0 0 11 16,0 0-54-16,0 0-34 16,0 0-15-16,-13-14-40 15,13 28 0-15,0 13-1 16,0 3 4-16,0 0 3 16,7 0-6-16,2-2 0 15,0-5 4-15,3-2-1 0,1-8-3 16,1-4 0-16,4-5 5 15,0-4-4-15,4 0 23 16,0-8-16-16,-2-10-7 16,-2-4 9-16,-5-3-10 15,-2 0 2-15,-8 4-1 16,-3 2 7-16,0 3 8 16,-10 4-7-16,-7 3-8 15,-4 5 2-15,0 4-6 16,-1 0 3-16,1 0-42 15,4 8-45-15,4 6-44 16,12 2-71-16,1-3-198 16</inkml:trace>
  <inkml:trace contextRef="#ctx0" brushRef="#br0" timeOffset="-88611.3">19511 10515 222 0,'0'0'73'0,"0"0"-57"16,0 0 38-16,0 0-6 16,0 0-16-16,0 0 9 15,0 0 15-15,0 0-12 0,-4 5-8 16,4-5 6-16,-2 0-22 15,-2 0-1-15,1 0-16 16,-2 0 1-16,1 0-4 16,1 0 0-16,0 0 0 15,3 0 8-15,-2 0-3 16,2 0 34-16,0 0 10 16,0 0-12-16,0 0 15 15,0 0-19-15,0 0-12 16,0 0 7-16,6 0-28 15,9 0 34-15,6-2-19 16,7-1-14-16,7-1 8 0,2-3-9 16,8 1 0-16,0-2-3 15,-1 1 7-15,-8 2-8 16,-6 0-33-16,-7 2-27 16,-7 3 8-16,-7 0-86 15,-3 0-83-15,-1 0-279 16</inkml:trace>
  <inkml:trace contextRef="#ctx0" brushRef="#br0" timeOffset="-88132.02">19729 10269 37 0,'0'0'358'0,"0"0"-267"16,0 0 20-16,0 0-15 16,0 0-11-16,0 0-23 15,-15-15-18-15,15 15 9 16,0 0-1-16,0 0-16 15,0 11-16-15,0 12-7 16,6 13 52-16,-1 3-15 16,-1 2-41-16,-1-2 7 15,0-3-15-15,1-2 5 16,1-5-12-16,3-4-11 16,-1-7-132-16,2-6-234 15</inkml:trace>
  <inkml:trace contextRef="#ctx0" brushRef="#br0" timeOffset="-75359.46">20444 10242 271 0,'0'0'87'15,"0"0"-9"-15,0 0 15 16,0 0-11-16,0 0-7 16,0 0-23-16,0 0-17 15,0 0 11-15,0 0-21 16,0 0-7-16,0 0-8 15,0 0-5-15,0 0-3 16,0 0 2-16,0 0-4 16,0 0 17-16,0 0-10 15,0 0 3-15,0 0-1 16,0 0-4-16,0 0-5 16,0 0 0-16,0 0 4 15,0 0 2-15,0 0-5 0,0-6 5 16,0-2-5-16,0 0 4 15,0 0-1-15,-2 1-4 16,-7-1 2-16,-1 0-3 16,-4 3 1-16,-5 2 0 15,-3 2-2-15,-1 1-1 16,-1 0 3-16,3 0 0 16,5 0 4-16,3 15-6 15,2 4 2-15,3 4 0 16,7 5 5-16,1-5 0 15,0 3-2-15,1-2-1 16,15-6 2-16,1-5 10 0,2-6-2 16,1-7-11-1,1 0 14-15,-1-5-2 0,-1-16-1 16,-2-4-7-16,-3-3-4 16,-3-4 13-16,-5-8-9 15,-1-3-4-15,-5-2 12 16,0-4-3-16,0 3 20 15,-7 2 3-15,-8 2-7 16,-7 7 4-16,-5 5-15 16,-4 6-14-16,0 11-1 15,-1 8 0-15,2 5 0 16,5 6-7-16,7 18-51 16,12 6-31-16,6 4-47 15,9 1-23-15,25-1-84 16,11-6-284-16</inkml:trace>
  <inkml:trace contextRef="#ctx0" brushRef="#br0" timeOffset="-74863.52">20658 9977 349 0,'0'0'119'15,"0"0"-61"-15,0 0 37 16,0 0 15-16,0 0-24 16,0 0-25-16,-7-17-4 15,4 17-20-15,2 1 0 0,-1 24-30 16,1 9 11-16,-1 13 43 15,2 4-27-15,0 0-20 16,0-5 10-16,0-3-16 16,0-9 2-16,0-5-5 15,2-7 0-15,2-9-7 16,0-5 2-16,1-6-13 16,-2-2-44-16,3-5-79 15,2-20-39-15,3-10-488 16</inkml:trace>
  <inkml:trace contextRef="#ctx0" brushRef="#br0" timeOffset="-74608.73">20614 9916 524 0,'0'0'133'0,"0"0"-116"16,0 0 89-16,95-6-25 15,-61 6-25-15,-6 0-24 16,-8 0-27-16,-5 0-5 16,-7 0-1-16,-5 2-19 0,-3 9-69 15,0 0-111-15,0-1-114 16</inkml:trace>
  <inkml:trace contextRef="#ctx0" brushRef="#br0" timeOffset="-74419.81">20674 10165 383 0,'0'0'338'0,"0"0"-314"15,0 0 83-15,0 0-30 16,0 0-43-16,104 12-34 16,-82-3-9-16,-1 0-105 0,-3 3-199 15</inkml:trace>
  <inkml:trace contextRef="#ctx0" brushRef="#br0" timeOffset="-70777.64">20277 10600 468 0,'0'0'138'15,"0"0"-52"-15,0 0 50 16,0 0-51-16,0 0-32 16,0 0 26-16,8 0-41 0,17 0-20 15,16 0 21-15,16 0-15 16,13 2-2-16,15 3 8 15,7 2-20-15,-2 0 5 16,-12-2-15-16,-17 1-36 16,-17-1-30-16,-12-2-36 15,-13 1-53-15,-9 0-103 16,-10-2-253-16</inkml:trace>
  <inkml:trace contextRef="#ctx0" brushRef="#br0" timeOffset="-69981.07">20447 11137 300 0,'0'0'142'16,"0"0"-118"-16,0 0 73 15,0 0-10-15,0 0 12 16,0 0-35-16,0-31-21 16,0 24 14-16,0 3-29 15,-2-1-10-15,-7 3 1 16,-3 0-17-16,3 2 5 15,-1 0-2-15,1 0-2 16,1 0 7-16,4 0-7 0,1 0 7 16,1 0-1-16,2 0-6 15,0 0-3-15,0 0 0 16,-1 0 3-16,-4 8-6 16,-2 8 3-16,0 2 0 15,-4 3 0-15,-1 2 2 16,5 0-2-16,-1-1 0 15,5-1 1-15,3-3-6 16,0-6 5-16,0-3-6 16,5-3 4-16,11-3-1 15,7-3 3-15,3 0 0 16,4 0 3-16,-1 0-13 16,-4-3 10-16,-5-8 0 15,-4-3-2-15,-1-5 7 16,-2-7-2-16,-1-8 9 0,3-8 11 15,-5-5 9-15,-2-4-16 16,-5 2 3-16,-3 4 13 16,0 8-13-16,-14 7 14 15,-8 9-22-15,-3 7-4 16,-5 9-14-16,-1 5 4 16,-2 0-11-16,3 6-47 15,9 11-65-15,8 0-61 16,13-4-202-16</inkml:trace>
  <inkml:trace contextRef="#ctx0" brushRef="#br0" timeOffset="-69231.57">20930 10329 300 0,'0'0'254'0,"0"0"-185"16,0 0 56-16,0 0-42 16,0 0-2-16,0 0-2 15,0-30-37-15,0 28-5 16,0 2-6-16,3 0-21 16,7 0 7-16,1 0-16 0,2 0 3 15,-2 6-8 1,-4 5 1-16,0 4-3 0,-3-1 2 15,-4 4 6-15,0 1-2 16,-2-1 4-16,-11-1-1 16,-1-4 11-16,1-3 2 15,5-3 6-15,4-4 5 16,2-2-25-16,2-1 3 16,0 4-5-16,5 0-24 15,16 4 5-15,5 5-78 16,4-1-219-16</inkml:trace>
  <inkml:trace contextRef="#ctx0" brushRef="#br0" timeOffset="-68690.82">20785 10882 281 0,'0'0'375'16,"0"0"-292"-16,0 0 22 0,0 0 11 16,0 0-9-1,0 0-84-15,8-23-15 0,2 40-8 16,7 12 13-16,0 10 1 16,0 4 0-16,-1 4-13 15,-2-4 2-15,-1-1-2 16,-2-8-2-16,-2-8-15 15,-2-4-72-15,-1-10-42 16,-2-8-116-16,1-4-293 16</inkml:trace>
  <inkml:trace contextRef="#ctx0" brushRef="#br0" timeOffset="-68450.96">20964 10856 699 0,'0'0'92'15,"0"0"-89"-15,0 0 60 16,-31 81 59-16,16-33-50 16,3 4-43-16,-4-1 7 15,2-3-23-15,0-5-7 16,0-6-6-16,2-3-3 15,-1-3-10-15,1-5-114 0,0-9-150 16</inkml:trace>
  <inkml:trace contextRef="#ctx0" brushRef="#br0" timeOffset="-68233.59">21075 11167 761 0,'0'0'90'16,"0"0"-84"-16,0 89 56 16,-5-57-3-16,1-1-46 15,4-2-13-15,0-7-16 0,0-10-311 16</inkml:trace>
  <inkml:trace contextRef="#ctx0" brushRef="#br0" timeOffset="-67536.96">21349 10182 582 0,'0'0'46'0,"0"0"40"15,-49 83 6-15,37-17-10 16,5 21 34-16,7 10-44 15,0 5-12-15,9-3-12 16,11-5-40-16,7-8 0 16,5-9-8-16,-1-16-45 15,2-18-92-15,0-18-188 16</inkml:trace>
  <inkml:trace contextRef="#ctx0" brushRef="#br0" timeOffset="-67019.25">21649 10288 592 0,'0'0'23'0,"0"0"43"16,22 84 66-16,-13-16-35 15,1 9 24-15,1 4-45 16,3-6-37-16,0-9-21 16,-3-11-18-16,-2-13-1 15,-1-10-14-15,-4-11-91 16,-1-16-55-16,0-5-200 16</inkml:trace>
  <inkml:trace contextRef="#ctx0" brushRef="#br0" timeOffset="-66808.53">21818 10405 549 0,'0'0'129'15,"-51"100"35"-15,24-34-39 16,5-1-22-16,5-4-27 15,4-3-68-15,2-3-2 16,5-5-12-16,3-7-80 16,3-15-241-16</inkml:trace>
  <inkml:trace contextRef="#ctx0" brushRef="#br0" timeOffset="-66591.12">22037 10816 750 0,'0'0'34'16,"0"0"42"-16,-16 100-25 15,16-71-13-15,0-7-35 16,0-4-6-16,1-8-67 15,11-10-267-15</inkml:trace>
  <inkml:trace contextRef="#ctx0" brushRef="#br0" timeOffset="-66222.63">22213 10610 525 0,'0'0'178'16,"0"0"-177"-16,84 9 1 15,-48-5-1-15,-1 3-1 16,-5-5-29-16,-3 0-203 15</inkml:trace>
  <inkml:trace contextRef="#ctx0" brushRef="#br0" timeOffset="-65961.71">22553 10305 764 0,'0'0'29'15,"0"0"-20"-15,14 85 1 16,-2-26 43-16,1 12 28 16,0 2-40-16,4 0-9 15,-5-12-29-15,0-9-3 0,-5-10-9 16,-2-11-93-16,-5-11-98 15,0-11-274-15</inkml:trace>
  <inkml:trace contextRef="#ctx0" brushRef="#br0" timeOffset="-65737.59">22683 10413 708 0,'0'0'125'0,"-45"92"-102"15,20-27 63-15,1 2 6 16,3 0-40-16,3-5-29 16,3-5-23-16,2-2-5 15,5-12-72-15,4-9-236 16</inkml:trace>
  <inkml:trace contextRef="#ctx0" brushRef="#br0" timeOffset="-65330.78">22917 10818 657 0,'0'0'70'0,"0"0"24"15,0 0-47-15,-31 97-19 16,29-79-28-16,2-3 0 15,0-10-134-15,7-5-430 16</inkml:trace>
  <inkml:trace contextRef="#ctx0" brushRef="#br0" timeOffset="-64986.74">22982 10199 519 0,'0'0'28'0,"0"0"35"16,0 0 42-16,-29 102-10 15,28-76-55-15,1-4 6 16,0-7-35-16,1-3-2 0,9-8 14 16,1-4 10-16,3 0 39 15,0-11-49-15,-3-4-20 16,-5 0-6-16,-5 6-24 16,-1 4-28-16,-1 5-28 15,-14 0-101-15,0 14-99 16</inkml:trace>
  <inkml:trace contextRef="#ctx0" brushRef="#br0" timeOffset="-64440.29">23245 10226 707 0,'0'0'45'16,"0"0"-45"-16,0 0 94 16,20 128-10-16,-20-44 24 15,-1 14-60-15,-13 3-11 0,-1-4-14 16,-1-8-23-16,-5-9 0 15,-3-7-3-15,-7-7-29 16,-8-9-96-16,-3-7-204 16</inkml:trace>
  <inkml:trace contextRef="#ctx0" brushRef="#br0" timeOffset="-63583.41">23574 10580 538 0,'0'0'235'15,"0"0"-126"-15,0 0 46 16,0 0-50-16,89 0-28 16,-50-7-49-16,-2 1-22 15,-2 3-6-15,-4-2-2 16,-4 1-46-16,-3 4-59 15,-5 0-135-15,-4-6-190 16</inkml:trace>
  <inkml:trace contextRef="#ctx0" brushRef="#br0" timeOffset="-63388.44">23730 10296 672 0,'0'0'136'16,"0"0"-125"-16,0 0 106 16,-10 111-21-16,10-58-39 15,6 0-16-15,7 0-40 16,1-9-1-16,5-4-64 16,-1-12-238-16</inkml:trace>
  <inkml:trace contextRef="#ctx0" brushRef="#br0" timeOffset="-62661.93">24355 10325 430 0,'0'0'263'0,"0"0"-237"0,0 0 98 16,0 0-42-16,0 0-53 15,0 0-15-15,0-41-8 16,-7 29 21-16,-6 1-12 16,-4 4-13-16,-8 1 13 15,-4 3-14-15,-3 3 2 16,0 0 15-16,1 12-16 16,6 9 10-16,4 4-12 15,10 3 5-15,7 2-8 16,4-3 3-16,0-2 0 15,15-4-5-15,9-10-14 16,4-6 18-16,2-5-5 0,0-5 6 16,-2-20 4-16,-4-5-4 15,-6-6 1-15,-3-7 1 16,-9-5 1-16,-5-9 14 16,-1-4-9-16,-6 3-2 15,-15 6-4-15,-2 14-1 16,-4 14 3-16,-6 12-4 15,-1 12 0-15,-2 0 0 16,4 21 0-16,10 10-15 16,10 9-18-16,12-1-98 15,3 0-29-15,28-6-95 16</inkml:trace>
  <inkml:trace contextRef="#ctx0" brushRef="#br0" timeOffset="-62382.75">24508 10063 43 0,'0'0'626'0,"0"0"-577"15,0 0-12-15,0 0 54 16,0 0-4-16,3 114-15 15,-3-65-18-15,0 2 12 16,0-4-41-16,0-5-2 0,0-4-23 16,0-10 1-16,0-7-3 15,0-10 2-15,0-9-17 16,0-2-77-16,0-6-92 16,0-19-274-16</inkml:trace>
  <inkml:trace contextRef="#ctx0" brushRef="#br0" timeOffset="-62181.34">24475 10023 675 0,'0'0'73'16,"0"0"-34"-16,0 0 53 0,103 9-44 15,-69-3-47-15,-7 2-1 16,-8 0-68-16,-7 0-174 16,-7-2-194-16</inkml:trace>
  <inkml:trace contextRef="#ctx0" brushRef="#br0" timeOffset="-62002.18">24446 10254 474 0,'0'0'259'16,"0"0"-213"-16,0 0 96 15,0 0-55-15,0 0-69 16,99 38-10-16,-71-34-8 16,-4-4-157-16,-3 0-273 15</inkml:trace>
  <inkml:trace contextRef="#ctx0" brushRef="#br0" timeOffset="-61657.62">24675 10307 370 0,'0'0'132'0,"0"0"-110"16,0 0 27-16,0 0 3 15,0 0 7-15,0 0-31 16,50 45 2-16,-47-26 9 16,-3-2 23-16,0 0-13 15,0 1-8-15,0-3-11 16,-4 0 1-16,-6-4 13 15,4 0-7-15,1-5-17 0,5-1 12 16,0 0-32-16,0 0 0 16,5 2-5-16,15-3-85 15,4 0-163-15,-1 0-409 16</inkml:trace>
  <inkml:trace contextRef="#ctx0" brushRef="#br0" timeOffset="-61242.91">24002 10689 753 0,'0'0'83'0,"100"-2"-54"16,-19 2 64-16,21 0-46 15,12 0-21-15,-4 0 17 16,-14 0-43-16,-29 0-1 16,-27 7-155-16,-20-2-133 15,-20 0-70-15</inkml:trace>
  <inkml:trace contextRef="#ctx0" brushRef="#br0" timeOffset="-60756.91">24242 11034 733 0,'0'0'77'15,"0"0"-57"-15,0 0 80 16,-100-5 14-16,73 23-72 15,4 7-33-15,1 5-4 0,6 3-1 16,6 1-4 0,5-2 0-16,5-3-18 0,0-9-13 15,14-7-46-15,9-10-18 16,6-3 69-16,1-6 26 16,-1-18 2-16,-6-8 10 15,-5-10 24-15,-8-8 34 16,-4-7-22-16,-6-6-11 15,0 4-6-15,-3 8-25 16,-19 15 29-16,-10 13-15 16,-8 14-12-16,2 9-16 15,3 0 4-15,5 20-23 16,13 9-26-16,9 7-61 0,8 0-61 16,13-6-77-1</inkml:trace>
  <inkml:trace contextRef="#ctx0" brushRef="#br0" timeOffset="-60517.19">24424 10871 748 0,'0'0'33'0,"0"80"7"15,0-28 20-15,0 1 5 16,3 1 1-16,6-6-40 0,4-5-8 16,4-8-18-16,1-8-1 15,-2-9-3-15,-1-9-102 16,-1-9-84-16,0 0-282 16</inkml:trace>
  <inkml:trace contextRef="#ctx0" brushRef="#br0" timeOffset="-60291.3">24582 10921 745 0,'0'0'100'15,"0"0"-76"-15,-64 104 68 16,34-49 16-16,2 1-72 0,1 0 9 15,-1-4-34-15,5-6-7 16,1-4-8-16,3-8-4 16,4-8-80-16,6-7-109 15,7-13-212-15</inkml:trace>
  <inkml:trace contextRef="#ctx0" brushRef="#br0" timeOffset="-59863.24">24612 11243 686 0,'0'0'79'16,"0"0"-73"-16,0 0 33 15,0 0-15-15,0 0-8 16,0 0-16-16,58-13-6 16,-53 14 4-16,-2 6-28 15,-2 1 30-15,2-2 4 16,2 3-2-16,-2 1 8 16,0-1-8-16,0 1 1 15,-3-1-1-15,0 0-2 0,0 4 0 16,0 1 3-16,-11 0 2 15,-1 2 14-15,3-2-8 16,3-1 18-16,3-5 7 16,2-1-23-16,1-3 8 15,0-2 5-15,1 0-6 16,11-2 3-16,3 0-17 16,3 0-6-16,0 0-72 15,-1 0-100-15,-1 0-461 16</inkml:trace>
  <inkml:trace contextRef="#ctx0" brushRef="#br0" timeOffset="-59023.18">25095 10266 292 0,'0'0'127'0,"0"0"26"16,0 0-11-16,0 0-30 15,0 0-21-15,0 0-36 16,-55 105 21-16,43-40 2 15,2 12-26-15,7 7-11 16,3-2-17-16,0-4-20 0,0-5-6 16,5-7 2-16,5-8-43 15,-3-12-47-15,-1-13-129 16,2-18-139-16</inkml:trace>
  <inkml:trace contextRef="#ctx0" brushRef="#br0" timeOffset="-58761.47">25282 10410 850 0,'0'0'31'0,"0"0"-5"0,0 0-1 15,1 139 71-15,9-66-35 16,0 0-5-16,-4-7-49 16,-2-6-6-16,-2-10 0 15,-2-10-1-15,0-9-6 16,0-11-52-16,0-9-103 16,0-11-117-16</inkml:trace>
  <inkml:trace contextRef="#ctx0" brushRef="#br0" timeOffset="-58529.67">25425 10558 254 0,'0'0'556'0,"0"0"-554"16,-54 92 95-16,25-36 38 15,-1 4-63-15,0 0-4 16,5-5-52-16,4-5-12 16,4-5-8-16,7-9 4 15,3-9-45-15,7-13-146 16,0-12-301-16</inkml:trace>
  <inkml:trace contextRef="#ctx0" brushRef="#br0" timeOffset="-58199.2">25506 10882 512 0,'0'0'47'16,"0"0"-45"-16,0 0 55 0,0 0-34 16,0 0-18-16,0 0 2 15,63 53 3-15,-63-37 38 16,-11 0 29-16,-2-3 4 16,4 2 2-16,1-4-18 15,4-3-34-15,4-4-22 16,0-4-9-16,6 0-3 15,19 0-30-15,3 0-203 16,2-8-417-16</inkml:trace>
  <inkml:trace contextRef="#ctx0" brushRef="#br0" timeOffset="-57869.73">25734 10642 755 0,'0'0'292'0,"0"0"-292"15,0 0 4-15,0 0 41 16,95 10-16-16,-47-7-29 16,-2-1-9-16,-8 2-87 15,-10-4-255-15</inkml:trace>
  <inkml:trace contextRef="#ctx0" brushRef="#br0" timeOffset="-57642.67">25974 10432 768 0,'0'0'8'16,"0"0"8"-16,0 94 100 15,11-35-47-15,-2 4 0 16,-2-2-17-16,2-4-35 16,-2-7-1-16,1-7-16 15,0-9-6-15,-1-9-24 16,-3-10-135-16,2-11-183 16</inkml:trace>
  <inkml:trace contextRef="#ctx0" brushRef="#br0" timeOffset="-57388.71">26183 10481 553 0,'0'0'91'0,"-33"92"-2"15,10-31 17-15,-6 4-2 16,0 0-20-16,-4-3-18 16,1-6-44-16,2-5-19 15,5-6-1-15,2-9-2 16,9-10-11-16,9-11-91 16,5-14-174-16</inkml:trace>
  <inkml:trace contextRef="#ctx0" brushRef="#br0" timeOffset="-57072.75">26228 10823 631 0,'0'0'64'15,"0"0"-49"-15,0 0-16 16,0 0 2-16,85 8 8 16,-70 10-9-16,-11 2-7 0,-4 2 7 15,-4 2 9-15,-20-1 23 16,-4-1 17-16,-4-2 45 16,6-2-4-16,6-7-26 15,7-3-10-15,8-3-44 16,5-5-6-16,0 0-4 15,24 0-51-15,10-10-172 16,8-7-470-16</inkml:trace>
  <inkml:trace contextRef="#ctx0" brushRef="#br0" timeOffset="-56682.74">26417 10385 604 0,'0'0'52'15,"0"0"-44"-15,-33 90 21 16,33-50 3-16,0-2-2 0,11-6-30 16,8-7-9-16,4-14-50 15,5-11 37-15,2 0 22 16,-2-20 0-16,-4-10 6 16,-9-5 22-16,-5-3 15 15,-10 5 3-15,0 6-34 16,-6 9-10-16,-16 9 6 15,-3 9-8-15,-3 0-14 16,4 17-35-16,7 5-170 16,11 3-291-16</inkml:trace>
  <inkml:trace contextRef="#ctx0" brushRef="#br0" timeOffset="-56412.74">26746 10309 553 0,'0'0'144'16,"8"144"11"-16,-5-54-40 15,7 1-35-15,-1-6-20 0,-2-3-49 16,-6-9-8 0,-1-5-3-16,-24-4-38 0,-26-8-103 15,-16-8-254-15</inkml:trace>
  <inkml:trace contextRef="#ctx0" brushRef="#br0" timeOffset="-55671.25">27220 10804 793 0,'0'0'160'16,"0"0"-83"-16,100 0 10 15,-48 0-37-15,-1 0-46 0,-5 0-4 16,-8 0-56-16,-10 0-111 16,-4 0-94-16,-6-6-385 15</inkml:trace>
  <inkml:trace contextRef="#ctx0" brushRef="#br0" timeOffset="-55491.39">27445 10637 509 0,'0'0'79'15,"0"0"57"-15,-29 122-10 16,29-71-23-16,0 0-44 16,0 0-33-16,4-6-26 15,8-10-40-15,1-15-270 0</inkml:trace>
  <inkml:trace contextRef="#ctx0" brushRef="#br0" timeOffset="-54907.37">28026 10628 388 0,'0'0'278'0,"0"0"-278"16,0 0 52-16,-12-83 44 15,-5 67-35-15,-3 2-23 16,-5 6 3-16,-3 8 6 16,-3 0 5-16,-1 18-12 0,1 12-36 15,4 8 1-15,8 0 4 16,10-3-8-16,7-2-1 15,2-7 5-15,4-7-10 16,16-8-7-16,5-11 3 16,7 0 5-16,2-16 4 15,-2-14-1-15,-7-7 1 16,-4-10 0-16,-6-10 7 16,-9-7-7-16,-6-2 1 15,0 7-1-15,-6 13 0 16,-18 13 0-16,-10 12 0 15,-9 11-1-15,-2 8-5 16,0 2 6-16,9 12-7 0,11 16 3 16,13 4-110-16,12 5-1 15,1-3-123-15,26-3-173 16</inkml:trace>
  <inkml:trace contextRef="#ctx0" brushRef="#br0" timeOffset="-54621.06">28203 10311 546 0,'0'0'117'16,"0"0"-31"-16,0 0 10 15,-33 109-31-15,30-54 16 16,3 0-16-16,0 4-30 16,0-6 19-16,0-11-29 15,0-7-23-15,0-13 6 16,2-8-8-16,-2-8-8 16,1-6-52-16,2 0-116 15,3-15-100-15</inkml:trace>
  <inkml:trace contextRef="#ctx0" brushRef="#br0" timeOffset="-54411.06">28172 10236 257 0,'0'0'578'16,"0"0"-476"-16,0 0-1 15,0 0-57-15,91-4-7 16,-55 8-26-16,-7 4-3 16,-2 0-8-16,-5 1-54 15,-6-1-90-15,-3 0-192 16</inkml:trace>
  <inkml:trace contextRef="#ctx0" brushRef="#br0" timeOffset="-54224.03">28203 10505 689 0,'0'0'111'0,"0"0"-52"16,0 0 8-16,108-1-47 15,-75 1-16-15,-5 0-8 16,-7 0-107-16,-11 0-358 15</inkml:trace>
  <inkml:trace contextRef="#ctx0" brushRef="#br0" timeOffset="-53772.55">28402 10553 433 0,'0'0'59'0,"0"0"14"16,0 0-7-16,0 0-49 15,0 0 7-15,0 0-19 16,89 24 5-16,-78-6 2 16,-7 2-4-16,-4 1 11 15,0 0 4-15,-9 0 19 16,-6-2 19-16,-3-2-11 15,5-4 0-15,1-4 4 16,8-3-21-16,2-2-1 0,2 1-19 16,5 1-4-16,18-5 3 15,10-1-12-15,5 0-175 16,-8 0-170-16</inkml:trace>
  <inkml:trace contextRef="#ctx0" brushRef="#br0" timeOffset="-53361.65">27744 10921 235 0,'0'0'613'16,"0"0"-529"-16,82-1-18 0,-6 1-5 15,24 3-30-15,18 7-28 16,4-1 7-16,-4 2-10 16,-17-2-3-16,-25-1-72 15,-26-2-224-15,-23-2-178 16</inkml:trace>
  <inkml:trace contextRef="#ctx0" brushRef="#br0" timeOffset="-52880.14">27985 11247 709 0,'0'0'101'15,"0"0"-46"-15,0 0 49 16,-88-26-9-16,57 31-13 15,1 21-56-15,5 7-23 16,7 1-3-16,12-1-3 0,6-4-8 16,2-7-29-16,18-5-51 15,10-9-21-15,5-8 0 16,2 0-8-16,-1-16 70 16,-8-9 50-16,-6-8 20 15,-7-8 41-15,-6-7 17 16,-4-5-4-16,-5-5-32 15,0 6-34-15,-9 9 18 16,-17 13-5-16,-7 13 6 16,-8 12-27-16,1 5-3 15,-1 8-1-15,10 17-8 16,7 8-34-16,13 1-47 16,11 0-157-16,7-4-199 0</inkml:trace>
  <inkml:trace contextRef="#ctx0" brushRef="#br0" timeOffset="-52477.81">28253 11099 352 0,'0'0'187'0,"0"0"-127"0,-9 83-6 16,9-49 34-16,0 0 1 15,1 2-23-15,11 1-24 16,-3-3-26-16,0-1-3 16,-3-5-13-16,-1-1 7 15,2-7-10-15,-4-5 3 16,0-6 0-16,1-6-7 15,-1-3 15-15,5 0-2 16,2-8 35-16,2-14-10 16,6-4 24-16,0-10-14 15,4-4-18-15,5-9-1 16,-2-2-21-16,0 5 5 16,-6 14-6-16,-5 10 0 15,-8 14-3-15,-3 5-52 0,-3 3-93 16,0 0-96-16</inkml:trace>
  <inkml:trace contextRef="#ctx0" brushRef="#br0" timeOffset="-52033.39">28637 11406 828 0,'0'0'154'0,"0"0"-95"16,0 0 3-16,0 0-44 16,0 0 25-16,77-80-23 0,-72 80-11 15,-5 0-9 1,0 7-11-16,0 16 10 0,-11 9-5 15,-2 5 12-15,2 2-6 16,2-1 0-16,3-4-7 16,1-4 2-16,1-7-88 15,2-8-84-15,2-8-224 16</inkml:trace>
  <inkml:trace contextRef="#ctx0" brushRef="#br0" timeOffset="-51351.33">28997 10677 473 0,'0'0'93'0,"0"0"14"16,0 0 36-16,0 0-58 0,0 0-49 16,0 0 2-16,26 72 6 15,-22-20-2-15,-4 10-9 16,0 2-16-16,0 2 12 16,3-6-26-16,0-8 0 15,3-13-3-15,1-11 6 16,-1-10-8-16,4-11 2 15,3-7 0-15,3 0 35 16,3-15-17-16,5-17-15 16,1-7 15-16,1-8-13 15,1-8 1-15,-3-5-6 16,-2 2-10-16,-4 6-4 16,-6 14-30-16,-6 17-6 0,-5 9-22 15,-1 12-80 1,0 0-134-16,0 6-307 0</inkml:trace>
  <inkml:trace contextRef="#ctx0" brushRef="#br0" timeOffset="-51021.44">29474 11081 595 0,'0'0'403'0,"0"0"-403"16,0 0 0-16,0 0 0 16,0 0 37-16,-13 116-24 15,13-79-10-15,0-3-6 16,0-1-75-16,0-13-265 16</inkml:trace>
  <inkml:trace contextRef="#ctx0" brushRef="#br0" timeOffset="-49906.9">29398 11188 338 0,'0'0'196'0,"0"0"-92"16,0 0 38-16,0 0-78 15,0 0-18-15,0 0-29 16,0 0-11-16,66-72 8 0,-60 66-9 15,-3-1 35-15,0 3 2 16,-3-1-41-16,1 1 5 16,1 0-6-16,1-2-48 15,7-2-51-15,2-4-137 16</inkml:trace>
  <inkml:trace contextRef="#ctx0" brushRef="#br0" timeOffset="-45221.34">29896 11015 371 0,'0'0'81'16,"96"0"25"-16,-36 0 20 0,1 0-43 16,-9 0-5-16,-10 0-52 15,-14 0-26-15,-10 0-34 16,-6 0-108-16,-6 0-253 15</inkml:trace>
  <inkml:trace contextRef="#ctx0" brushRef="#br0" timeOffset="-44951.39">30055 10891 667 0,'0'0'40'15,"0"0"93"-15,-5 112-46 16,5-68-50-16,0-1-21 15,9-4-16-15,13-4-19 16,5-11-211-16</inkml:trace>
  <inkml:trace contextRef="#ctx0" brushRef="#br0" timeOffset="-44066.33">30643 10744 336 0,'0'0'66'15,"0"0"34"-15,0 0 4 16,0 0-41-16,0 0 16 16,0 0-2-16,0 0-13 15,0 5 21-15,0-5-16 0,0 0-11 16,0-3-12-1,0-11-44-15,-3-4 12 0,-15 1-14 16,-6 3 0-16,-15 1-11 16,-6 9 12-16,-5 4-1 15,-4 0 0-15,9 11 0 16,8 11-6-16,13 9 5 16,15 2-11-16,9 2 10 15,4-3-12-15,23-6 5 16,11-8-2-16,2-9-19 15,6-9 27-15,-1 0-1 16,-2-11 4-16,-7-15 11 0,-6-7-10 16,-9-8 19-1,-6-10 5-15,-8-8-7 0,-7-8 7 16,0 1-22-16,-6 8 0 16,-16 14-6-16,-8 15 0 15,-3 13 3-15,-3 11 0 16,2 5-59-16,3 3-16 15,4 22-22-15,12 6-44 16,11 8-90-16,4-3-224 16</inkml:trace>
  <inkml:trace contextRef="#ctx0" brushRef="#br0" timeOffset="-43577.87">30857 10405 727 0,'0'0'120'0,"0"0"-52"15,0 0-47-15,0 0-11 16,0 121 51-16,0-67-48 16,0 5 6-16,0-6-14 15,0-3 1-15,0-7-8 16,0-9 2-16,0-5-31 15,-1-9-58-15,-8-7-79 0,-1-11-234 16</inkml:trace>
  <inkml:trace contextRef="#ctx0" brushRef="#br0" timeOffset="-43263.68">30898 10380 709 0,'0'0'145'0,"0"0"-115"16,0 0 19-16,115-8-25 15,-80 8-24-15,-5 0-12 16,-12 0-135-16,-10 7-88 16,-8-1-172-16</inkml:trace>
  <inkml:trace contextRef="#ctx0" brushRef="#br0" timeOffset="-43062.07">30838 10699 621 0,'0'0'164'16,"0"0"-87"-16,0 0 46 15,107 0-92-15,-78 0-31 16,-10 0-54-16,-5 0-190 16,-10 0-442-16</inkml:trace>
  <inkml:trace contextRef="#ctx0" brushRef="#br0" timeOffset="-42505.91">31075 10719 374 0,'0'0'225'16,"0"0"-188"-16,0 0 38 15,0 0-17-15,0 0-46 0,0 0-2 16,72-16-5-16,-63 30 12 16,-6 5-6-16,-3 3-2 15,0 2 9-15,-6 2-6 16,-11-3-10-16,0 2 14 15,-1-3-3-15,3-6 5 16,4-3 9-16,7-5-12 16,4-3 17-16,0-1 13 15,12 1-23-15,15-1 19 16,5 1-41-16,3 1-26 16,-7-2-107-16,-7 3-172 15</inkml:trace>
  <inkml:trace contextRef="#ctx0" brushRef="#br0" timeOffset="-42041.6">30483 11099 384 0,'0'0'354'15,"0"0"-287"-15,94 0 58 0,-15 4 2 16,22 4-54-1,13-2-3-15,5-1-51 0,-10-3-17 16,-16 3-2-16,-22-3-5 16,-23 2-61-16,-24-2-185 15,-14 2-258-15</inkml:trace>
  <inkml:trace contextRef="#ctx0" brushRef="#br0" timeOffset="-40578.01">30731 11686 336 0,'0'0'58'16,"0"0"35"-16,0 0-20 15,0 0 8-15,-7-82-23 16,-9 67 14-16,0 1-3 15,-5 3-27-15,-3 4-2 16,2 3-27-16,1 4-1 16,-2 0 2-16,1 8-9 0,2 17-3 15,1 8 7-15,7 5-6 16,5 1 15-16,6 0-15 16,1-4-1-16,0-5-2 15,13-9-1-15,5-9 1 16,4-8 2-16,6-4 10 15,7 0 15-15,1-21-22 16,-2-7 11-16,-1-9 4 16,-8-8-18-16,-6-4 10 15,-6-2-12-15,-9 2 8 16,-4 3-5-16,-8 8 0 16,-21 8 1-16,-7 7-4 15,-3 9-3-15,-4 8 1 0,4 6-4 16,3 7-69-1,6 16-35-15,13 6-114 0,12 2-151 16</inkml:trace>
  <inkml:trace contextRef="#ctx0" brushRef="#br0" timeOffset="-39977.7">30873 11440 427 0,'0'0'118'15,"0"0"59"-15,0 0-45 16,0 0-40-16,0 0-56 16,0 0-31-16,4 33-5 15,-1 8 15-15,1 7 5 16,1 6 20-16,1-2-32 16,1-1 9-16,2-5-16 15,-1-12 5-15,-1-8-5 16,-2-14-1-16,-1-8 0 15,0-4 26-15,-1 0 0 16,6-4 40-16,4-21-21 16,4-13-41-16,1-10 16 0,-1-7-16 15,2-4-1 1,-1 4-6-16,-2 4-18 0,-1 10-3 16,-5 16-11-16,-5 10-38 15,-3 12-6-15,-2 3-75 16,0 0-237-16</inkml:trace>
  <inkml:trace contextRef="#ctx0" brushRef="#br0" timeOffset="-38876.27">31211 11697 295 0,'0'0'155'0,"0"0"-78"16,0 0 44-16,0 0-35 15,0 0-28-15,0 0-21 16,-6-9-12-16,6 9 0 16,-1 0-18-16,1 0 3 15,0 0 19-15,0 0-7 16,0 0 4-16,0 0-9 15,0-2-9-15,0 2 24 16,0-2-15-16,0 2-6 16,0 0-1-16,0 0-8 0,0-1 2 15,0 1-4-15,0-2 5 16,0 2-10-16,-2 0 5 16,2-1 0-16,0 1-2 15,0 0 6-15,0 0-4 16,0 0 0-16,0 0 5 15,0 0-2-15,0 0 1 16,0-1 5-16,0-1-8 16,0 0 0-16,0 2-1 15,0 0 0-15,0 0 5 16,0 0-8-16,0 0 3 16,0 0-3-16,0-1-4 15,0 1-14-15,6 0 21 16,3 0 2-16,-3 0 6 15,0 0 0-15,-3 0-8 0,-2 0 0 16,-1 0-2-16,2 0-9 16,0 7 4-16,-1 9 7 15,-1 3-3-15,0 1 3 16,0 3 0-16,0-1 0 16,0 0-3-16,0-4 2 15,-9-1 1-15,0-5 4 16,0 0-1-16,5-6 7 15,1-1-9-15,1 0 5 16,2-3 14-16,0 0-11 16,0 3 9-16,0-1 0 15,8 0-17-15,6 1 11 0,9-5-12 16,4 0 0-16,7 0-19 16,0 0-166-16,-1-18-312 15</inkml:trace>
  <inkml:trace contextRef="#ctx0" brushRef="#br0" timeOffset="-37555.5">31585 10857 371 0,'0'0'88'16,"0"0"20"-16,0 0 6 16,0 0-9-16,0 0-53 0,0 0-29 15,0 30-14 1,0 14 50-16,0 9 24 0,0 5-38 16,0 2-24-16,0 0 21 15,3-1-42-15,6-9 8 16,4-8-5-16,0-10 2 15,-1-14 4-15,1-5 2 16,-4-10 3-16,2-3 12 16,2 0 14-16,2-13 7 15,3-17-33-15,0-7-8 16,0-6 0-16,-2-9-6 16,5-3-12-16,-3-2 9 15,-2 2-18-15,-3 6 21 16,-5 10 0-16,-3 13-21 15,-4 8 8-15,-1 12-17 0,0 6-39 16,0 0-41-16,-4 6-103 16,1 10-146-16</inkml:trace>
  <inkml:trace contextRef="#ctx0" brushRef="#br0" timeOffset="-37037.34">31955 11268 553 0,'0'0'53'16,"0"0"31"-16,0 0 11 15,0 0-43-15,0 0-36 16,0 0 5-16,35-40-4 0,-25 40 20 15,2 0-1 1,0 0-20-16,0 3 30 0,-6 9-4 16,1 1-26-16,-5-1-6 15,-2 6-6-15,0 1-2 16,0 0 9-16,-9 0-8 16,0 0 2-16,0-3 4 15,1-2-7-15,1-2 20 16,6-3-10-16,1 0-4 15,0-6 16-15,0 2-18 16,8 1 7-16,8-4 3 16,1 0-11-16,5-2-10 0,1 0-104 15,3 0-336-15</inkml:trace>
  <inkml:trace contextRef="#ctx0" brushRef="#br0" timeOffset="-36377.27">32645 10975 840 0,'0'0'167'0,"0"0"-42"15,0 0-28-15,0 0-24 16,0 0-45-16,0 0-16 16,28-64-6-16,-28 60-6 15,0 2 0-15,0 2-25 16,0 0-56-16,0 2-70 16,0 11-105-16,0 0-74 15</inkml:trace>
  <inkml:trace contextRef="#ctx0" brushRef="#br0" timeOffset="-36191.69">32737 11340 606 0,'0'0'173'0,"0"0"-30"16,21 102 40-16,-21-60-85 15,0-1-49-15,-6 4-49 16,-12-1-11-16,-1-7-191 16</inkml:trace>
  <inkml:trace contextRef="#ctx0" brushRef="#br0" timeOffset="-22218.15">15610 4010 406 0,'0'0'0'0,"0"0"-28"16,0 0 28-1,0 0 14-15,0 0 52 0,0 0 15 16,0 0-6-16,0 0-27 16,0 0-16-16,0 0 5 15,0 0-19-15,0 0-5 16,0 0-7-16,-3 0-3 16,-3 0-3-16,-2 0 0 15,1 0 2-15,1 0-3 16,0 0 1-16,-3 0 0 15,2 0 8-15,-4 0-7 16,-2-2 23-16,1 1-4 0,-2-2-12 16,4 3 18-1,2 0-7-15,4 0 2 0,2 0 8 16,2 0-15-16,0 0 31 16,0 0 23-16,6 0-42 15,24 0-5-15,14 0-7 16,14 4 2-16,6 5-12 15,-1 3 0-15,-5-3 0 16,-6 0-4-16,-3 0-5 16,-6 1 2-16,-4-2 3 15,-6-1 0-15,-9-1-2 16,-8-3 5-16,-11-3-3 16,-4 0 0-16,-1 0-16 15,0 0 11-15,0 2-25 16,-3 2-89-16,-13 4-91 0,1-1-213 15</inkml:trace>
  <inkml:trace contextRef="#ctx0" brushRef="#br0" timeOffset="-21372.25">15268 5652 436 0,'0'0'246'0,"0"0"-184"16,0 0 22-16,0 0-37 16,0 0 13-16,0 0 8 15,-2 0-23-15,2 0 9 16,0 0-22-16,0 0-17 0,10 0 31 15,18 0-28-15,12 3-4 16,14 5-4-16,1-3-4 16,0 4-6-16,-4-4 0 15,1 3-6-15,0 0 6 16,-4 1-38-16,-3-2-24 16,-9-1-38-16,-13 1-111 15,-12-4-278-15</inkml:trace>
  <inkml:trace contextRef="#ctx0" brushRef="#br1" timeOffset="103863.07">5141 13113 357 0,'0'0'99'15,"0"0"-83"-15,0 0 40 16,0 0 15-16,0 0-29 16,0 0 12-16,0 0-1 0,45 66 7 15,-32-38 14-15,4 7-34 16,-1 2 15-1,-4 6 10-15,6-3-34 0,-5-3-7 16,0 0 0-16,1-7-23 16,-2-7 6-16,-3-4-7 15,-2-5-3-15,-2-6 3 16,-4-2-81-16,1-6-70 16,-2 0-173-16</inkml:trace>
  <inkml:trace contextRef="#ctx0" brushRef="#br1" timeOffset="104509.4">5338 13162 260 0,'0'0'299'0,"0"0"-262"16,0 0 55-16,0 0-12 16,0 0-61-16,0 0-12 15,0-12-7-15,0 12-1 16,0 0-1-16,0 0-6 16,0 0 8-16,0 0 0 15,3-2-7-15,1-2 6 16,-1 1-2-16,-3 2 3 15,0-2 6-15,0 3-6 16,0 0 27-16,0 0-1 16,0 0-15-16,0 0-1 0,0 0-9 15,0 0-1-15,-10 13 24 16,1 3 1-16,-2 6 9 16,-2 5-6-16,1 1 0 15,-3 4 6-15,3 0 13 16,0 0-13-16,0-3-5 15,3-1-23-15,2-5 4 16,0-2-10-16,2-5 1 16,-1-3-3-16,3-1 4 15,3-2-2-15,-3-2 0 16,3-1-5-16,0 1-13 16,0 0-40-16,0-1-71 15,0-5-62-15,0-2-361 0</inkml:trace>
  <inkml:trace contextRef="#ctx0" brushRef="#br1" timeOffset="106541.93">5439 13555 300 0,'0'0'135'0,"0"0"-103"16,0 0 42-16,0 0 17 0,0 0-24 16,0 0-5-1,0 0 7-15,0 0-19 0,0 0-1 16,0 0-18-16,0 0-14 16,0 0-7-16,0-6-7 15,6-3-3-15,0 0 0 16,0 0 3-16,-1 0-4 15,-1 0 1-15,0-1-2 16,-1-1-3-16,-1 2 3 16,1 1 2-16,-3 4 0 15,0 0 1-15,0 2-4 16,0 1 3-16,0 1 0 16,0-1 13-16,0 1-12 15,0 0 11-15,0 0-1 16,0 0-8-16,0 0 9 0,0 0-12 15,0 0-2-15,0 0 1 16,0 0-14-16,0 0 7 16,0 8 4-16,0 6 2 15,0 3 2-15,0 0 0 16,0 0 2-16,0 0-1 16,0-1 2-16,0 0-3 15,0-2 0-15,3-2-3 16,0-1 3-16,-3-4-88 15,3-1-125-15,0-6-429 16</inkml:trace>
  <inkml:trace contextRef="#ctx0" brushRef="#br1" timeOffset="108439.61">5466 13055 236 0,'0'0'136'16,"0"0"-59"-16,0 0 39 16,0 0-30-16,0 0-20 15,0 0-14-15,0-1-17 16,0-2-8-16,0 3-15 15,0 0-1-15,0 0 5 16,0 0-13-16,0 0 4 16,0 0-7-16,0 0-1 0,0 4 1 15,0 5 2 1,0 0-1-16,0 3 5 0,0-1-2 16,0-1 2-16,0 0-2 15,3 0-3-15,1-4 4 16,1 2-5-16,-2-4 0 15,3 2-3-15,0-3 6 16,1-1 1-16,-1-2-4 16,0 0 4-16,2 0-11 15,-5 0 6-15,4 0 1 16,-4 0 0-16,0 0 3 16,0-5-3-16,0-2 0 0,-1 1-1 15,-1 0-1 1,1-3-9-16,-2 2-4 15,0-2 8-15,0-1-12 0,0 0 7 16,0 2 2-16,0-1-4 16,0 4 8-16,-3 1-19 15,-2-1 19-15,-1 1 4 16,3 1 1-16,-6 1 1 16,0-3 0-16,2 0 7 15,-2 4-7-15,5-2 0 16,-1 3 0-16,2 0-2 15,0 0-42-15,-5 0-33 16,0 7-27-16,2 5-52 0,0 0-206 16</inkml:trace>
  <inkml:trace contextRef="#ctx0" brushRef="#br1" timeOffset="110051.37">5647 13540 63 0,'0'0'44'15,"0"0"-16"-15,0 0 36 16,0 0-8-16,0 0 7 15,0 0 10-15,0 0-17 16,0 0-25-16,-2 0-17 16,1 0-4-16,-1 0-10 15,1 0 0-15,1 0 4 16,0 0-2-16,0 0 2 16,0 0 4-16,0 0 1 15,0 0 18-15,0 0 4 16,0 0-4-16,0 0 3 15,0 0 0-15,0 0 5 16,0 0-4-16,0 0 7 0,0-2 10 16,0 2-19-1,1 0-19-15,2 0 6 0,0 0-8 16,1 0 3-16,1 0-4 16,1 6-7-16,-3 8 10 15,0 1-10-15,-3 2 0 16,0-1 4-16,0-2-4 15,-6 3-3-15,-9-1-80 16,-1-6-142-16</inkml:trace>
  <inkml:trace contextRef="#ctx0" brushRef="#br1" timeOffset="111806.87">5729 13085 166 0,'0'0'69'15,"0"0"-30"-15,0 0 57 16,0 0-16-16,0 0-12 16,0 0-19-16,-5-9 1 15,5 6-9-15,0 3-19 16,0 0 12-16,0 0-3 0,0 0-8 16,0 0 3-1,0 0-14-15,0 0-2 0,0 0-10 16,0 0 0-16,5 13 0 15,2 11 10-15,5 6-8 16,-3 3 18-16,3-1 0 16,0 2 8-16,-2-1-12 15,1-4-13-15,-4 0 3 16,2-4 3-16,-1-2-9 16,-1-5 8-16,-1-6-8 15,-2-1 0-15,-2-4 0 16,1-1-7-16,-3-2-26 15,0-2-28-15,3 0-37 16,-3-1-68-16,0-1-68 16</inkml:trace>
  <inkml:trace contextRef="#ctx0" brushRef="#br1" timeOffset="112557.44">5857 13066 51 0,'0'0'23'16,"0"0"0"-16,0 0-15 15,0 0-6-15,0 0-2 16,0 0-12-16,13 0-5 15,-11 0-16-15,-1 0 33 16,1 0 23-16,-1 0 3 16,1 0 36-16,-2 0 19 15,0 0-32-15,0 0 1 16,0 0-10-16,0 0 6 16,0 0-8-16,0 0-19 15,1 0-5-15,-1 0-4 16,0 0-2-16,0 0 8 0,0 0-1 15,0 0 4-15,0 0 10 16,0 0-4-16,0 0-15 16,0 10-6-16,0 5 18 15,-6 7 29-15,-4 8-20 16,-2 6 11-16,1 6 12 16,-3 7 20-16,-3 3-9 15,4-4-13-15,2-2-24 16,2-8-4-16,1-5-24 15,3-9 6-15,5-4-12 16,0-7-62-16,0-11-198 16</inkml:trace>
  <inkml:trace contextRef="#ctx0" brushRef="#br1" timeOffset="114380.14">5914 13374 59 0,'0'0'42'15,"0"0"50"-15,0 0-17 16,0 0-15-16,0 0 2 16,0 0-17-16,0 0-12 15,1 0 6-15,-1 0-8 16,0 0 10-16,0 0-5 15,0 0 0-15,0 0 9 16,0 0 0-16,0 0 19 16,0 0-23-16,0 0-15 0,0 0 7 15,0 0-19 1,0 0-9-16,0 0-5 0,2 0-3 16,1 0 3-16,1 0 0 15,2 0 3-15,0 0-3 16,0 0 0-16,0 0 0 15,0 0-2-15,0 0-2 16,-3 0 3-16,-2 0 1 16,1 0-6-16,-1 0 4 15,1 3-5-15,-2 1-5 16,0 2 5-16,0 3-19 16,0 2 22-16,-3-1-4 0,-6 2 16 15,0 1 7-15,3 0-9 16,3-1-1-16,1-1 7 15,1-2-12-15,1-3 7 16,0-3-6-16,0 0 7 16,0-2 17-16,12-1-15 15,4 0 1-15,-2 0-6 16,-1 0-5-16,-4 0-15 16,-6 0-65-16,-3 0-98 15,0 0-143-15</inkml:trace>
  <inkml:trace contextRef="#ctx0" brushRef="#br1" timeOffset="115159.63">5921 12936 232 0,'0'0'61'0,"0"0"24"15,0 0-53-15,0 0 13 16,33 82-27-16,-17-79 1 16,-2-2-13-16,1-1-5 0,-2 0 6 15,0-4-7-15,-2-7 0 16,-2-5 0-16,-4-1 2 15,-1-3 1-15,-4 3 1 16,0 0 8-16,0 3 6 16,0 2-18-16,-9 2 34 15,-3 1 10-15,1 4-36 16,-2 4 24-16,1 1-29 16,-1 0 0-16,2 0-1 15,-1 0-2-15,-1 13-1 16,4 6-6-16,3 7-79 15,3 0-76-15</inkml:trace>
  <inkml:trace contextRef="#ctx0" brushRef="#br1" timeOffset="117553.24">6197 13853 4 0,'0'0'31'0,"0"0"40"15,0 0 15-15,0 0-36 16,0 0 14-16,0 0 22 16,0 0 4-16,-9 0-18 15,9 0-26-15,0 0 0 16,0 0 5-16,0 0-22 0,0 0 16 15,0 0-5-15,0 0-14 16,0 0-4-16,0 0-18 16,0 0-1-16,0 0 1 15,0 0-1-15,0 0 6 16,0 0 1-16,0 0-6 16,0 0 5-16,0-3-9 15,0 1 0-15,0 1 4 16,0-1-2-16,0 1 0 15,0-2-2-15,0 3 0 16,0-2-4-16,0 0 6 16,0 1-2-16,0-2 0 0,0 3 1 15,0-2-1-15,0 2 1 16,0-2-1-16,0 2 9 16,0 0-9-16,0 0-3 15,0 0 3-15,3-1 0 16,5 1 3-16,0 0-3 15,-2 0-3-15,2 1 0 16,1 15-3-16,1 5 6 16,-1 4-3-16,0 2 6 15,-1 1-3-15,2-2 0 16,-2 0 0-16,-1-4-5 16,-1 1 9-16,3-1-4 15,-3-1 2-15,5-2 3 16,0-2-5-16,0-4 0 15,1 0-5-15,3-4-29 0,-3-2-197 16,1-4-220-16</inkml:trace>
  <inkml:trace contextRef="#ctx0" brushRef="#br1" timeOffset="120546.28">5184 14206 231 0,'0'0'116'0,"0"0"-73"16,0 0 43-16,0 0 18 15,0 0-28-15,0 0-31 16,13 0-5-16,-8 0-1 16,1-2 1-16,5-1 12 0,-1 0-36 15,-3 2-2 1,1-3-4-16,-5 1-9 0,0 2 10 15,-3-3-6-15,4 1-1 16,-4-2 13-16,0-1-14 16,0 2 2-16,0-3 3 15,-7 2-8-15,1 1-2 16,-5 1-4-16,-3 1-1 16,-3 2 7-16,1 0 7 15,1 0-3-15,-2 0-3 16,7 0 5-16,2 0-7 15,5 2 1-15,2 1-6 16,1-2 6-16,0 6-16 16,0 2 5-16,0 2 7 0,3 5 4 15,9-2 6-15,0 3-1 16,1 1-1-16,-1 4-7 16,0 1 5-16,-3 2-2 15,-3-2 0-15,0 1 2 16,-1-4-2-16,0 0 0 15,-2-7 0-15,0-4 0 16,-3-2 0-16,0-6-2 16,0 2 0-16,0-3 2 15,0 0 8-15,-3 0 19 16,-8 0 13-16,0-4-4 16,-3-5-30-16,1 0 0 15,3-2-6-15,2 6 0 0,1-2-15 16,5 5-63-1,2-2-32-15,0 1-135 0,0-1-285 16</inkml:trace>
  <inkml:trace contextRef="#ctx0" brushRef="#br1" timeOffset="120989.77">5296 14025 274 0,'0'0'135'16,"0"0"-55"-16,0 0 23 0,0 0-20 15,0 0-35-15,0 0-18 16,0 0-26-16,0 13 24 16,0 5 11-16,0-1-33 15,0 1 3-15,0 4-9 16,0 2 0-16,0-2-112 16,0-4-368-16</inkml:trace>
  <inkml:trace contextRef="#ctx0" brushRef="#br1" timeOffset="121447.13">5181 14324 424 0,'0'0'108'16,"0"0"-40"-16,0 0 20 15,0 0-30-15,0 0-55 16,0 0 5-16,0 39 44 15,0-14-47-15,0-1 2 16,0 0-7-16,0 1-9 0,0-3-133 16,0-4-361-1</inkml:trace>
  <inkml:trace contextRef="#ctx0" brushRef="#br1" timeOffset="123043.96">5211 14423 218 0,'0'0'110'0,"0"0"-98"16,0 0 40-16,0 0-4 16,0 0-34-16,0 0-2 15,0 2 24-15,-3-2 21 0,-3 2-7 16,1-2-2-16,-1 0 11 15,-1 0-23-15,-2 0-3 16,-3 0-14-16,0 0-19 16,-3 0 8-16,1 0-6 15,0 0 3-15,2 0 13 16,5 0-7-16,1 0 9 16,1 0-15-16,-1 0-4 15,-1 0-2-15,4 0 1 16,0 0 0-16,3 0 1 15,0 0 4-15,0 0 14 16,0 0-8-16,0 0-7 16,6 0 18-16,9 0-19 0,0 0 7 15,4 0-1-15,0 0-7 16,-5 0 5-16,-5 0-7 16,-2 0 1-16,-7 0-6 15,0 0 1-15,0 0 4 16,0 0-7-16,0 0-39 15,3 0-51-15,0 0-175 16</inkml:trace>
  <inkml:trace contextRef="#ctx0" brushRef="#br1" timeOffset="127310.93">6577 14181 450 0,'0'0'90'0,"0"0"-48"15,0 0-7-15,0 0 1 16,0 0-15-16,0 0 7 15,0 0 20-15,30 23-5 16,-19-4 1-16,-1 5 2 16,7 3-1-16,-4 5 9 15,3 1-24-15,-2 2-10 16,4 1-10-16,-2-2-6 16,-1 0 3-16,0-2-7 15,-3-4 4-15,-3-4-7 16,-3-7 3-16,-3-3-3 15,0-6-15-15,-1-2-59 0,-1-4-24 16,5-2-116-16,0 0-203 16</inkml:trace>
  <inkml:trace contextRef="#ctx0" brushRef="#br1" timeOffset="128030.64">6779 14211 195 0,'0'0'75'0,"0"0"-21"15,0 0 49-15,0 0-41 16,0 0-42-16,0 0 11 15,0-7-1-15,0 7-13 16,0 0-7-16,0 0-5 16,-3 0-5-16,3 0 9 0,-3 0-6 15,3 0 4-15,-3 0-5 16,3 0 0-16,0 0 2 16,-2 0-4-16,1 7 0 15,-4 5 7-15,-3 4-7 16,0 4 12-16,-1 5 0 15,-4 6 7-15,5 4 16 16,1 4 1-16,-2 2 22 16,-3 1-23-16,6-2-10 15,0-3 4-15,0-2-5 16,-1-7-13-16,4-5 11 16,0-6-20-16,3-7-2 15,0-3 0-15,0-5-4 0,0-2-58 16,0 0-126-1,4 0-323-15</inkml:trace>
  <inkml:trace contextRef="#ctx0" brushRef="#br1" timeOffset="128541.02">6901 14664 534 0,'0'0'65'0,"0"0"-28"16,0 0 51-16,0 0-32 16,0 0-40-16,0 0-7 15,26-46 10-15,-26 37 0 16,1 1-1-16,1 2 5 0,-2-2-4 15,1 1-6-15,-1 5 7 16,0 0 4-16,0 2 17 16,0 0-22-16,0 0-14 15,0 0-5-15,0 6-8 16,2 13 8-16,-1 5 15 16,1-2-14-16,-1-2 12 15,-1-1-13-15,2-3 2 16,-1-4-7-16,-1-2-79 15,0-6-114-15,0-4-265 16</inkml:trace>
  <inkml:trace contextRef="#ctx0" brushRef="#br1" timeOffset="129351.02">6873 14112 343 0,'0'0'109'15,"0"0"-35"-15,0 0 23 16,0 0-21-16,0 0-72 16,0 0 9-16,-3 10-4 15,3 2 0-15,0-1-1 16,0 3 23-16,9-2-18 0,1-1 15 15,-1-3-17-15,2-1-10 16,2-3-2-16,-2-3-8 16,-1-1-10-16,2 0 5 15,-3 0-28-15,-1-2 35 16,-1-11 4-16,-4-1-9 16,-2 0 9-16,-1-3-6 15,0 3-17-15,0-2 17 16,0 2 2-16,0 3 7 15,-8 3 7-15,-3 4-5 0,-1 4 12 16,-3 0-14 0,0 0-3-16,-1 0-11 0,2 12-49 15,3-1-24-15,3 2-60 16,5-4-152-16</inkml:trace>
  <inkml:trace contextRef="#ctx0" brushRef="#br1" timeOffset="129967.6">7033 14416 475 0,'0'0'69'0,"0"0"4"16,0 0 25-16,0 0-76 0,0 0-21 15,0 0 6-15,85-20 0 16,-68 18-5-16,-6 2-4 16,-2 0-21-16,-2 0-71 15,-4 0-29-15,-1 0-101 16</inkml:trace>
  <inkml:trace contextRef="#ctx0" brushRef="#br1" timeOffset="130258.89">7092 14281 352 0,'0'0'36'0,"0"0"61"16,0 0 21-16,0 0-27 15,-1 91-38-15,4-71-19 16,4 1-9-16,-1-4-21 16,-1 0-8-16,-1-1 3 15,-1-3-169-15,2-6-386 0</inkml:trace>
  <inkml:trace contextRef="#ctx0" brushRef="#br1" timeOffset="131060.79">7358 14274 100 0,'0'0'135'16,"0"0"-32"-16,0 0 1 0,0 0 12 15,0 0-43-15,0 0-3 16,-52-18-3-16,46 17-21 16,3 1-23-16,1 0 6 15,-2 0-15-15,-1 0-1 16,-2 0-10-16,-2 4-1 16,0 3 7-16,0 1-7 15,2-3 1-15,2 0 3 16,2-2-3-16,3-1-6 15,0 0 2-15,0-1-14 16,0 2 14-16,0 2-4 16,0 3 3-16,0 1 2 0,3 2 0 15,5 2 9-15,2 0-9 16,-1 1 9-16,0 1-13 16,1 0 4-16,1 1 0 15,-1 0-5-15,2-2-4 16,-3 0 7-16,0-1-2 15,0-2 0-15,-5-2 2 16,1 1 2-16,-4-3 0 16,-1 0-2-16,0-4-3 15,0-1 5-15,0 2 6 16,-1-1 16-16,-8 1 25 16,-3-3-7-16,-2 0-6 15,1-1 9-15,3 0-24 0,2 0-2 16,1 0-15-1,1 0 4-15,1 0-12 0,1 0-35 16,2 0-127-16,2 7-160 16</inkml:trace>
  <inkml:trace contextRef="#ctx0" brushRef="#br1" timeOffset="131481.76">7538 14626 384 0,'0'0'248'16,"0"0"-163"-16,0 0 59 0,0 0-33 15,0 0-64-15,0 0-23 16,6 7 9-16,-4 4-7 16,-2 4-26-16,0 3-5 15,0-2 2-15,-5 5-87 16,-5-4-101-16,-5 0-320 16</inkml:trace>
  <inkml:trace contextRef="#ctx0" brushRef="#br1" timeOffset="132659.04">7737 14197 235 0,'0'0'353'0,"0"0"-283"15,0 0 13-15,0 0-2 0,0 0-73 16,0 0 42-16,19 82 2 16,-5-47-10-16,2-1 3 15,2-1-10-15,1-1-22 16,-1-4 1-16,-3-4-13 16,-3-2 0-16,-3-7-2 15,-6-1-13-15,0-5-59 16,-3-1-40-16,0 1-87 15,0-5-59-15</inkml:trace>
  <inkml:trace contextRef="#ctx0" brushRef="#br1" timeOffset="132981.9">7874 14223 123 0,'0'0'277'0,"0"0"-188"16,0 0 14-16,-33 88 43 0,14-58-44 15,1-1-23-15,3-1 4 16,0-3-44-16,5-2-11 16,2-4-18-16,4 3-7 15,2-6-6-15,-1 1-29 16,3-2-131-16,0-4-234 16</inkml:trace>
  <inkml:trace contextRef="#ctx0" brushRef="#br1" timeOffset="133439.11">7991 14518 708 0,'0'0'18'16,"0"0"36"-16,0 0-15 15,0 0-33-15,0 0-6 0,0 0-1 16,31-6-3-16,-27 6 2 15,-4 3 0-15,0 2 2 16,0 4 9-16,0 0-7 16,3-1 23-16,-1 0-11 15,-1 0 0-15,-1-3 11 16,0 1-21-16,0 0 9 16,0 0-2-16,0-1-4 15,0 0 19-15,-1-3-15 16,1 1-9-16,0-2-2 15,0 1-5-15,0 1 0 16,9-3-46-16,7 0-106 0,-1 0-333 16</inkml:trace>
  <inkml:trace contextRef="#ctx0" brushRef="#br1" timeOffset="134054.51">7958 14167 343 0,'0'0'81'15,"0"0"-19"-15,0 0-1 16,0 0-9-16,-9 88-34 15,10-77-12-15,8-5 1 16,3-6 13-16,3 0-3 16,1 0-17-16,-2-15-4 15,2-5-8-15,-7 0-11 16,-1-2 12-16,-5 3 11 16,-3 2 1-16,0 3 20 15,0 6 34-15,-3 4-32 0,-9 4-3 16,-6 0-20-16,3 1-6 15,-4 16 6-15,2 5-72 16,1 2-109-16</inkml:trace>
  <inkml:trace contextRef="#ctx0" brushRef="#br1" timeOffset="135942.74">3048 14226 104 0,'0'0'170'0,"0"0"-144"16,0 0-7-16,0 0 0 0,0 0 3 15,0 0-12 1,-74 46-9-16,74-44 6 0,0-2 3 15,0 0 34-15,0 0-44 16,0 0-8-16,0 0-88 16,-4 0-153-16</inkml:trace>
  <inkml:trace contextRef="#ctx0" brushRef="#br1" timeOffset="136618.68">2897 14064 427 0,'0'0'58'15,"0"0"78"-15,0 0 19 0,0 0-68 16,0 0-39-16,0 0-24 16,18-8-21-16,-6 21 1 15,4 16 7-15,7 8 17 16,2 12 35-16,3 4-37 15,1 2 22-15,-1-1-33 16,2-12-13-16,-8-5 5 16,-4-9-7-16,-5-7 0 15,-5-5-3-15,-5-8-7 16,0-4-35-16,-3-3-58 16,0-1-59-16,0-1-157 0</inkml:trace>
  <inkml:trace contextRef="#ctx0" brushRef="#br1" timeOffset="136889.15">3137 14057 346 0,'0'0'146'16,"0"0"-16"-16,-52 107 11 16,37-56-20-16,-1 4 8 0,2-4-56 15,7-4-37-15,1-9-15 16,3-4-18-16,1-5 2 16,2-4-5-16,0-4-23 15,0-5-114-15,2-7-177 16</inkml:trace>
  <inkml:trace contextRef="#ctx0" brushRef="#br1" timeOffset="137220.14">3358 14366 515 0,'0'0'89'15,"0"0"-9"-15,0 0 4 16,-3 91-27-16,3-70-37 0,0-3-18 16,6-4 2-16,0-4-4 15,1-6-172-15,-4-4-335 16</inkml:trace>
  <inkml:trace contextRef="#ctx0" brushRef="#br1" timeOffset="137678.13">3261 13958 218 0,'0'0'348'0,"0"0"-324"15,0 0 36-15,0 0-16 16,-6 91 3-16,15-71-33 15,3-3-8-15,3-5 8 16,0-6-13-16,1-6 3 16,-1 0-4-16,-2-4-42 0,-5-10 11 15,-2-4 18-15,-6 0 9 16,0 2 4-16,0 2 13 16,-3 3 17-16,-6 4 9 15,1 7-28-15,-6 0-11 16,0 5-2-16,-1 15-34 15,2 3-29-15,1 2-76 16,9 0-242-16</inkml:trace>
  <inkml:trace contextRef="#ctx0" brushRef="#br1" timeOffset="138028.87">3410 14250 299 0,'0'0'118'0,"0"0"-107"15,0 0 35-15,0 0-46 16,0 0-11-16,0 0-242 15</inkml:trace>
  <inkml:trace contextRef="#ctx0" brushRef="#br1" timeOffset="138613.61">3679 14118 479 0,'0'0'72'16,"0"0"27"-16,0 0 11 15,0 0-52-15,0 0-26 16,0 0 14-16,-24-31 6 16,15 30-7-16,3 1 2 0,0-3-28 15,0 2-2-15,4 1-9 16,-4 0-4-16,-2 0-8 16,0 0 1-16,-1 4-2 15,3 3 4-15,-1 0-8 16,2 0 9-16,1 1-2 15,4-1-2-15,0 0 3 16,0-1-7-16,0 4 3 16,6 0 4-16,7 3-17 15,4 0-1-15,0-1-4 16,-3 4-11-16,1 0 7 16,-6 0 6-16,-3 2 21 15,-5-3-5-15,-1 2 9 0,0-5-4 16,0-4 22-16,0-2 16 15,0-2 18-15,0-1 6 16,-3-2-21-16,-3-1-1 16,2 1-28-16,-2-1-8 15,-3 0-4-15,-3 0-8 16,3 0-61-16,-1-1-177 16,4-3-496-16</inkml:trace>
  <inkml:trace contextRef="#ctx0" brushRef="#br1" timeOffset="138951.56">3428 14266 428 0,'0'0'258'15,"0"0"-219"-15,0 0 28 16,0 0-8-16,0 0-22 0,0 0-18 15,0 0-1-15,76-25-17 16,-67 25-1-16,-1 0-46 16,-1 0-94-16,-3 9-144 15</inkml:trace>
  <inkml:trace contextRef="#ctx0" brushRef="#br1" timeOffset="139392.96">3913 14336 266 0,'0'0'423'15,"0"0"-408"-15,0 0 23 16,0 0 4-16,0 0-26 16,0 0-16-16,-6 49-3 15,6-40-60-15,0-2-143 16,0 1-311-16</inkml:trace>
  <inkml:trace contextRef="#ctx0" brushRef="#br1" timeOffset="139806.84">3965 14020 503 0,'0'0'51'0,"0"0"3"15,0 0 83-15,0 0-46 16,0 0-26-16,61 110-9 16,-49-76 4-16,-4 2-18 15,2-2-39-15,-1 1 3 16,-3-8-4-16,-1-2-4 15,-2-7-23-15,1-7-107 16,-3-6-47-16,2-5-196 16</inkml:trace>
  <inkml:trace contextRef="#ctx0" brushRef="#br1" timeOffset="140083.42">4122 14075 406 0,'0'0'170'15,"0"0"-95"-15,0 0 49 0,0 0-25 16,-46 89-35-16,40-63-29 15,1-1 2-15,1 1-31 16,-1-1-3-16,2 0-6 16,-1-4-70-16,1-1-173 15,0-6-327-15</inkml:trace>
  <inkml:trace contextRef="#ctx0" brushRef="#br1" timeOffset="140518.25">4140 14295 420 0,'0'0'93'16,"0"0"-74"-16,0 0 10 16,0 0 10-16,0 0-35 15,0 0-2-15,4-11 15 16,2 11-10-16,0 0 38 0,-1 0 7 15,-2 7 2-15,1 2-16 16,-1-1-12-16,-3 3 19 16,0-2-5-16,0-1-9 15,0 0 1-15,0-2-4 16,0-2-12-16,4-3 1 16,-2 1-16-16,2-2-1 15,4 0-23-15,3 0-93 16,0 0-142-16</inkml:trace>
  <inkml:trace contextRef="#ctx0" brushRef="#br1" timeOffset="140902.05">4203 13998 299 0,'0'0'65'16,"0"0"-21"-16,0 0 4 0,0 0-1 15,0 0-26-15,0 0-4 16,25 75 25-16,-9-75-28 16,-4 0 6-16,0-5 1 15,-3-10 42-15,-6 2 22 16,0 1-34-16,-3 4 3 16,0 2-30-16,0 5-24 15,0 1-8-15,-6 0-78 16,-10 10-39-16,-1 8-117 15</inkml:trace>
  <inkml:trace contextRef="#ctx0" brushRef="#br1" timeOffset="148752.84">11033 12238 228 0,'0'0'237'0,"0"0"-175"16,0 0 53-16,0 0 16 16,0 0-36-16,0 0-7 15,0 0-4-15,0 0-11 0,0 0-23 16,0 0-42-1,0 0 6-15,0 0-8 0,0 0-3 16,0 0 3-16,0 0-2 16,0 0-4-16,0 0 1 15,0 0 4-15,0 0-4 16,0 0-1-16,0 0 0 16,0 0 8-16,0 0-6 15,0 0 6-15,0 0 2 16,0 0-7-16,0-1 14 15,0-8-17-15,0-1 4 16,0-3-10-16,0 4-10 0,-11-2 9 16,-5 3-11-1,-4 2 18-15,-7 3 3 0,-1 3-2 16,0 0-1-16,2 0 4 16,7 13-4-16,-2 7-3 15,6 7 2-15,3 8-5 16,3 1 2-16,6 0 4 15,3-3-2-15,0-3-4 16,11-7 12-16,9-5-5 16,2-8-1-16,3-7-2 15,2-3-1-15,1 0-17 16,-1-18-7-16,-2-7 18 16,-5-7 1-16,-4-3 8 15,-4-8 0-15,-6-2 6 16,-6-4-10-16,0-3 4 0,-3 6 0 15,-14 6 7-15,-5 9-6 16,-5 11 17-16,-7 9-12 16,-3 8-3-16,-6 3-4 15,2 3 1-15,2 12-10 16,8 2-21-16,12 3-67 16,11-3-48-16,8-2-34 15,12-4-110-15</inkml:trace>
  <inkml:trace contextRef="#ctx0" brushRef="#br1" timeOffset="149150.81">11225 11969 572 0,'0'0'74'0,"0"0"-51"0,-10 105 79 16,10-50-11-16,0 1-7 16,0-1-1-16,0-7-53 15,4-8-2-15,-1-8-26 16,3-8 6-16,-5-7-8 16,-1-7 5-16,2-4-13 15,-2-4 1-15,0-2-112 16,0 0-117-16,0-22-389 15</inkml:trace>
  <inkml:trace contextRef="#ctx0" brushRef="#br1" timeOffset="149428.94">11179 11981 498 0,'0'0'201'0,"0"0"-151"16,0 0 44-16,0 0-45 16,86 0 7-16,-50 3-25 15,-2 5-28-15,-7 0-2 16,-6-2-1-16,-7 2 0 0,-4-3-38 15,-1 0-61-15,-5-1-99 16,-4-2-269-16</inkml:trace>
  <inkml:trace contextRef="#ctx0" brushRef="#br1" timeOffset="149630.49">11204 12268 611 0,'0'0'37'0,"0"0"69"15,0 0 2-15,82 6-63 16,-61-1-17-16,-5-2-28 16,-5 3-18-16,-7 1-77 15,-2-1-173-15</inkml:trace>
  <inkml:trace contextRef="#ctx0" brushRef="#br1" timeOffset="149939.46">11537 12340 555 0,'0'0'24'0,"0"0"63"15,0 0 19-15,0 0-17 16,0 0-21-16,0 0-1 16,28-57-18-16,-28 57-32 15,0 9-8-15,-3 14 1 16,0 4 18-16,3 1-11 15,0-1-17-15,0 0 1 16,0 3-2-16,7-5-141 0,1-6-351 16</inkml:trace>
  <inkml:trace contextRef="#ctx0" brushRef="#br1" timeOffset="151032.72">10624 12728 419 0,'0'0'144'15,"0"0"-112"-15,0 0 38 16,0 0 18-16,116-3-39 16,-53 3-13-16,10 0-26 15,12 0 2-15,9 0-2 16,4 0-7-16,1 0 5 16,-8 0-8-16,-11-5 0 15,-17 0-3-15,-18 2-6 16,-15-2-119-16,-14 0-92 15,-13 2-189-15</inkml:trace>
  <inkml:trace contextRef="#ctx0" brushRef="#br1" timeOffset="151642.49">11058 13078 455 0,'0'0'36'15,"0"0"-9"-15,0 0 73 16,0 0-30-16,0 0-46 16,0 0 20-16,-25-40-23 15,3 40 6-15,-3 6 31 16,0 12-14-16,3 5 10 15,3-1-4-15,6 2-48 16,7-2 2-16,5-1-4 0,1-2 0 16,0-5 4-1,4-4 0-15,17-7-8 0,4-3-7 16,7 0-30-16,-1-16-8 16,-4-6 11-16,-5-7 22 15,-7-6 6-15,-7-5 9 16,-8-5 0-16,0-2 2 15,-6 2 5-15,-14 5 8 16,-3 12 32-16,-6 12 14 16,-5 9-39-16,-2 7-13 15,-1 0 4-15,1 6-12 16,6 13 1-16,5 6-2 16,7 2-15-16,12 0-63 15,6 2-23-15,3-8-152 16,27-4-153-16</inkml:trace>
  <inkml:trace contextRef="#ctx0" brushRef="#br1" timeOffset="152083.34">11221 12870 261 0,'0'0'261'0,"0"0"-218"16,0 0 21-16,0 0 26 16,0 0-3-16,0 0-34 15,52 112 12-15,-36-73-8 0,1-2-10 16,0-1-10-16,0-4-20 15,1-5-10-15,-3-6-7 16,-2-4 0-16,-2-4-1 16,-2-4-125-16,-2-7-68 15,-4-2-215-15</inkml:trace>
  <inkml:trace contextRef="#ctx0" brushRef="#br1" timeOffset="152930.92">11429 12827 231 0,'0'0'307'0,"0"0"-246"15,0 0 58-15,0 0 9 16,-59 80-43-16,39-35 4 16,-2 2-15-16,1-2-23 15,4-3-5-15,4-4-26 16,4-4-18-16,3-4-1 15,-1-3-1-15,4 0-25 16,0-5-108-16,0-3-179 0</inkml:trace>
  <inkml:trace contextRef="#ctx0" brushRef="#br1" timeOffset="153666.44">11601 13253 87 0,'0'0'744'0,"0"0"-728"16,0 0 17-16,0 0 46 15,0 0-40-15,0 0-22 16,39-79 1-16,-33 69 15 16,-3-1-10-16,-2 8 14 0,-1-3-17 15,0 6-14-15,0-1 10 16,0 1-11-16,0 0-2 16,0 0 2-16,0 0-2 15,0 0-3-15,0 0 0 16,0 0-14-16,0 10 8 15,2 8 4-15,-1 4 2 16,1 0-1-16,-2 2-5 16,0-3 1-16,1 0-9 15,-1-2-17-15,0-5 26 16,0-3-4-16,0-4 1 16,0-3-10-16,0-3-21 15,0 1 31-15,0-1 3 16,-1-1 5-16,-4 4 5 15,-2-4-2-15,-1 1 2 0,1 1-5 16,1-1 5-16,1 0-5 16,4 2 0-16,1-2-1 15,0-1 0-15,0 2 2 16,0-2 3-16,0 0 33 16,12 0-15-16,1 0 11 15,2 0-12-15,0 0-19 16,-1-3-2-16,-3-1-24 15,-3 1-184-15,-2-2-449 16</inkml:trace>
  <inkml:trace contextRef="#ctx0" brushRef="#br1" timeOffset="155069.09">12002 12670 462 0,'0'0'80'0,"0"0"55"16,0 0 8-16,0 0-46 16,0 0-32-16,0 0-6 0,-3 0-1 15,2 0-26 1,1 0 10-16,0 0-7 0,0 0-15 15,0 0 5-15,0 0-18 16,0 0 0-16,0 0 6 16,0 0-10-16,0 0 1 15,0 0-4-15,0-2-1 16,0-7-3-16,0 1-14 16,4-3-13-16,5 2 10 15,3 2-4-15,3-3 16 16,0 2 7-16,-2 2 0 15,-1 2 1-15,-4 1 1 0,4-1 0 16,-3 3-1 0,-2 1 2-16,2-2-1 0,-5 2 0 15,-2 0 0-15,1 0-5 16,2 0 3-16,-1 0 2 16,1 7-3-16,2 2 5 15,-1 2-2-15,1 0 1 16,-1-4 4-16,-1 2-2 15,4-1-3-15,-5-3 0 16,2 1 3-16,0-5 2 16,0-1-3-16,3 0 3 15,0 0-5-15,0 0 11 16,1 0-9-16,-1-7-2 16,-3 2 7-16,0 1-4 15,-1-2-3-15,1 1 0 16,-5-1 0-16,1 1 0 0,-2 1-22 15,0-1-15-15,0 2-26 16,0 3-48-16,0 0-74 16,0 0-260-16</inkml:trace>
  <inkml:trace contextRef="#ctx0" brushRef="#br1" timeOffset="156028.48">12114 12823 347 0,'0'0'51'16,"0"0"-4"-16,0 0 6 16,0 0-25-16,0 0-1 15,0 0 5-15,-12 0 7 16,9 0 19-16,0 0-7 15,2 0 10-15,-1 0-10 16,2 0-16-16,-1 0 9 16,1 0-15-16,0 0-4 15,0 0 1-15,0-2-22 16,0-3 13-16,0-1-17 16,0 1 7-16,4-3-6 15,1 4 10-15,1-2-9 0,3-1 2 16,1 4-3-16,-1-2-2 15,-1 3-3-15,-2 0 4 16,-1 2-2-16,1 0 2 16,0 0 0-16,0 0 1 15,-1 0 2-15,2 0-3 16,-2 0 0-16,1 0 0 16,-2 7-3-16,2 1 3 15,-1-3 0-15,2 4 1 16,-3-4 4-16,3 1-5 15,-3-4 7-15,1 0-7 16,-2-2 17-16,1 0-4 0,0 0 8 16,1 0 3-1,2 0-8-15,1-7-2 0,2-1-8 16,1 1-3-16,-4 1-2 16,-1 1-1-16,0 1-8 15,-5 1-10-15,1 3-71 16,-1-2-58-16,-1 0-258 15</inkml:trace>
  <inkml:trace contextRef="#ctx0" brushRef="#br1" timeOffset="158998.48">24277 1713 248 0,'0'0'586'0,"0"0"-531"16,0 0 14-16,0 0 42 16,0 0-6-16,0 0-28 15,0 0-30-15,0 0 3 16,0 0-22-16,0 0 4 16,0 0-1-16,0 0-15 15,0 0-1-15,0 0-15 16,0 0-3-16,0 0 1 15,0 1-11-15,1 9 10 16,11 4-5-16,3 5 11 16,4 0-7-16,-4 7 0 0,1-1-11 15,-3 5 11 1,-3 2-7-16,-4-2 11 0,-3-4 0 16,-3-1 2-16,0-5-4 15,0 1 2-15,-2-6 0 16,-9 0-6-16,-1-6 10 15,-4-1-4-15,2-2 9 16,0-3-5-16,-1-2 16 16,5 1-16-16,0-2-1 15,4 0 2-15,0 0-5 16,2-11-5-16,3-3-10 16,1-5-19-16,0 4 12 15,5 1 4-15,7 3-9 16,-1 4 18-16,0 1 0 0,4 0 3 15,0 2 3-15,4 2 2 16,2 0 1-16,0 2 0 16,-3 0-3-16,-5 0-2 15,2 4 0-15,-5 11-3 16,0 4 4-16,-2 5 8 16,-5-2-3-16,-1 0-1 15,-2 1 1-15,0-4-3 16,-5-6 6-16,-6-1-3 15,-2-6 24-15,-3-1-14 16,1-1 16-16,-7-1-13 16,-3 1-12-16,-2 2 3 15,3-4-5-15,3 4-1 0,5-2-23 16,7-2-42-16,5-2-35 16,4 0-114-16,0-3-130 15</inkml:trace>
  <inkml:trace contextRef="#ctx0" brushRef="#br1" timeOffset="159306.81">24405 1747 1057 0,'0'0'59'16,"0"0"-43"-16,0 0 62 16,0 0-20-16,0 0-44 15,0 0-8-15,65 5-6 16,-18 6 11-16,-1-2-11 15,-9-2-13-15,-12-2-51 16,-8-2-124-16,-8-3-115 16</inkml:trace>
  <inkml:trace contextRef="#ctx0" brushRef="#br1" timeOffset="160468.83">24785 2072 403 0,'0'0'51'0,"0"0"15"16,0 0 95-16,0 0-64 16,0 0-3-16,0 0-42 0,25-30-18 15,-25 30-3-15,0 0-31 16,0 14 0-16,0 10 15 16,-1 3 2-16,-6-2-7 15,4-3-3-15,1-2-5 16,2-7-2-16,0-6 0 15,0-3-2-15,0-4-3 16,9 0 5-16,6 0 11 16,4-6-11-16,1-6-6 15,-1-2 1-15,-5-2 2 16,-4 1 3-16,-4-2 7 16,-5-1-5-16,-1 3 20 15,0 0 1-15,0 1 0 0,-6 0 3 16,-7 0-15-16,-3 0-8 15,-4 0-6-15,-2 0 6 16,2 1-4-16,0 3 1 16,5-1 0-16,1 0 3 15,4 3-2-15,5-1 2 16,1 4 4-16,4-3-5 16,0 3 3-16,0-3 15 15,9-4-17-15,4 2-2 16,2 1-1-16,2-2 1 15,2 1-1-15,-1 2 6 16,1-1-6-16,-2 2 0 0,-5 3-10 16,-3 3-52-1,-3 1-63-15,-4 0-67 0,-2 0-336 16</inkml:trace>
  <inkml:trace contextRef="#ctx0" brushRef="#br1" timeOffset="161068.98">25425 2030 586 0,'0'0'83'0,"0"0"-12"16,0 0 59-16,0 0-4 15,0 0-44-15,0 0-31 16,-7 0-18-16,16 0-33 16,7 0 16-16,8 0-1 15,6 0-13-15,3 0 3 0,3 0-1 16,-1 0-1-16,1-2-3 15,0 2-19-15,-6-3-68 16,-8 1-104-16,-6 0-76 16,-6-5-140-16</inkml:trace>
  <inkml:trace contextRef="#ctx0" brushRef="#br1" timeOffset="161391.43">25671 1874 531 0,'0'0'278'0,"0"0"-277"16,0 0 1-16,0 0 13 16,0 0 2-16,0 0 0 15,35 27-17-15,-13-9 9 16,-1 0 3-16,-3-1 2 15,-3 0 9-15,-6 0 14 16,-2-2 15-16,-4-1 13 16,-3-1-19-16,0 0-8 15,0-1-17-15,-7-2-18 16,-5-2 5-16,-2 2-7 16,-2 1-1-16,-4 2-30 15,-2-1-76-15,3 1-66 16,4-1-134-16</inkml:trace>
  <inkml:trace contextRef="#ctx0" brushRef="#br1" timeOffset="162312.33">26059 1682 542 0,'0'0'222'0,"0"0"-201"0,-4 109-13 16,-2-49 79-16,-2 0 2 16,0-3-3-16,2-4-44 15,1-9-8-15,3-9-3 16,1-10 0-16,1-10 15 15,0-11-21-15,0-4 5 16,0 0 11-16,0 0 1 16,0-17 13-16,14-12-46 15,11-10-9-15,8-5 0 16,3 2-33-16,2 4-8 16,-4 12 7-16,-7 8-11 0,-10 9 12 15,-10 6-11 1,-5 2 4-16,-2 1 20 0,0 0-36 15,0 0-5-15,-11 0 14 16,-5 0 47-16,-7 2 6 16,0 11-2-16,0 5 17 15,4 4 22-15,3 4-15 16,5 3 2-16,5-2 7 16,4-1-10-16,2-4-5 15,0-2-17-15,0-3 2 16,9-3 9-16,5-4-16 15,5-6-1-15,10-4-24 16,8 0-38-16,7-1-104 16,3-19-225-16</inkml:trace>
  <inkml:trace contextRef="#ctx0" brushRef="#br1" timeOffset="162786.71">26547 1990 396 0,'0'0'192'0,"0"0"-192"15,0 0 54-15,0 0 42 16,0 0 5-16,0 0-52 16,18-2-19-16,-17-10-20 15,-1-1 7-15,0 3 19 0,0-2-5 16,0 4 19-16,-5 1-15 15,-9 1-30-15,-5 1 2 16,-2 5-5-16,-5 0 0 16,1 4 14-16,-2 10-13 15,4 6 9-15,4 0-4 16,5-1-5-16,6-2 5 16,5-3-7-16,3-1-1 15,0-6 14-15,9-2-12 16,14-3-2-16,3-2-3 15,6 0-11-15,-1 0 8 16,-6-8-2-16,-5 2 7 16,-8 3-2-16,-8 3 6 0,-4 0 1 15,0 0-4-15,0 9 8 16,0 7-6-16,0 3 5 16,0-1-6-16,0-3-1 15,3-5-2-15,8-5-41 16,5-5-113-16,5 0-55 15,1-6-509-15</inkml:trace>
  <inkml:trace contextRef="#ctx0" brushRef="#br1" timeOffset="163081.87">26814 1953 488 0,'0'0'18'0,"-30"89"17"15,10-34 37-15,2 2 17 16,3 3-36-16,4-1-27 16,7-8-9-16,4-4 3 15,0-7 5-15,0-10 20 16,0-10 25-16,0-8 7 16,0-9-11-16,0-3-20 15,0 0 9-15,-6 0 11 16,-9-10-23-16,-7-6-33 15,-4-4-10-15,4 2-29 0,5-3-13 16,13 0-34 0,4-1-54-16,13-3-142 0,19-4-268 15</inkml:trace>
  <inkml:trace contextRef="#ctx0" brushRef="#br1" timeOffset="163520.65">27104 2026 554 0,'0'0'76'16,"0"0"-68"-16,0 0 40 15,0 0 50-15,0 0-14 0,0 0-26 16,-2-58-28-16,-7 57-16 15,-7 1 5-15,-5 1-12 16,-6 19 18-16,-4 4-6 16,-1 3-19-16,7 1 17 15,3-1-17-15,8-3 0 16,9-7-3-16,5-7-1 16,0-5-12-16,22-5 8 15,14 0-27-15,5-5-39 16,4-15-1-16,-2-3 1 15,-7-2 17-15,-8 9 28 16,-11 3 29-16,-9 8 49 16,-8 5 46-16,0 0-40 0,0 7-47 15,-7 11-4-15,-3 3 48 16,1 1-46-16,3-5 2 16,6-1-8-16,0-6-11 15,0-6-65-15,9-4-132 16,6 0-345-16</inkml:trace>
  <inkml:trace contextRef="#ctx0" brushRef="#br1" timeOffset="164188.64">27298 1993 546 0,'0'0'144'0,"0"0"-21"16,-47 84-26-16,43-61 39 16,2-9-50-16,2-4-31 15,0-6-14-15,0-4-19 16,20 0 3-16,10 0-25 16,7-8-4-16,6-9-58 15,-2-6-48-15,-4-2-76 16,-6 0-17-16,-7 6-55 15,-8 3 76-15,-11 5 122 0,-5 6 60 16,0 5 217 0,-13 0-152-16,-6 0 49 0,-4 13 33 15,-1 7-43-15,4 2-43 16,3 3 1-16,4-3-33 16,9-1 1-16,4-5-27 15,0-4 11-15,15-7 6 16,13-5-20-16,7 0-14 15,4-3-36-15,1-11 6 16,-5-7 14-16,0-1 19 16,-7 3-1-16,-7 4 12 15,-9 4 0-15,-6 9 17 16,-6 2-17-16,0 0-1 16,-3 11-21-16,-9 11 22 15,-1 5 6-15,5 1-2 0,7-3-3 16,1-6-2-16,0-7 0 15,20-7 0-15,10-5 1 16,8 0 13-16,2-5-10 16,-3-13 1-16,-5-6 0 15,-7 1 6-15,-10-1-10 16,-11 4 0-16,-4 4 15 16,-6 5 6-16,-24 3-17 15,-10 5-6-15,-3 3 2 16,0 0-6-16,12 11 3 15,9 5-21-15,11-1-34 16,11-2-52-16,5-4-118 0,23-6-100 16</inkml:trace>
  <inkml:trace contextRef="#ctx0" brushRef="#br1" timeOffset="164690.86">28111 2025 414 0,'0'0'278'16,"0"0"-268"-16,0 0 29 16,0 0 20-16,0 0-21 15,-60 97 15-15,60-75-33 16,0-5 4-16,1-4-10 16,16-7-6-16,5-4 6 0,5-2-8 15,2 0-1 1,-3-11-2-16,-2-10 3 0,-4-5 5 15,-4-8-11-15,-8 0-18 16,-7 1-44-16,-1 0 11 16,-11 6 40-16,-14 5 5 15,-2 3 6-15,1 3 5 16,3 3-3-16,8 4 1 16,6 1 17-16,9 1 5 15,0 2 1-15,2-7-19 16,16-3 8-16,7-5-15 15,8-7 16-15,4-3-7 0,3-6 2 16,-1-6-9 0,-1-4-2-16,-7 2-13 0,-6 3-29 15,-11 15 42 1,-6 9 0-16,-6 10 41 0,-2 7 15 16,0 0-56-16,-19 27 0 15,-7 13 1-15,-3 19 30 16,0 13-9-16,5 5-10 15,3 8-11-15,5-5-1 16,3-6-56-16,3-12-135 16,7-17-542-16</inkml:trace>
  <inkml:trace contextRef="#ctx0" brushRef="#br1" timeOffset="173015.18">12499 12674 200 0,'0'0'35'0,"0"0"-19"15,0 0 29-15,0 0-18 16,0 0-13-16,0 0 21 16,0 0 12-16,0 0 10 15,0 0 12-15,0 0 2 16,0 0-23-16,0 0-25 15,0 0 4-15,0 0-1 16,0 0-13-16,0 0 14 16,0 0-10-16,0 0-6 15,0 0 15-15,0 0-4 0,0 0-5 16,0 0 2-16,0 0-19 16,8 0 10-16,-1 0-9 15,5 0 3-15,1 0-2 16,2 0-2-16,2 0 0 15,2-1 2-15,6-2-1 16,-2-1-1-16,2 3 0 16,-4-3 4-16,0 3-7 15,-5-2 3-15,2 1 0 16,0-1-2-16,3-1 3 16,0 4-1-16,-2-4 1 15,4 0 2-15,-1 2-6 16,-1-1 2-16,0-1 1 15,0 3 0-15,-2-2 0 16,-1 0 0-16,1 1 1 0,-4 1 3 16,2-2-8-16,-4 1 4 15,1-1 0-15,2 0 2 16,3-2-2-16,2 2 0 16,5-2-2-16,1 1 8 15,-2 2-9-15,-7 0 3 16,1 1 0-16,-5-1-1 15,2 0 2-15,-2 1-1 16,0 1 0-16,0 0-1 16,2-2 1-16,5-1 0 0,0 2-3 15,3-2 2 1,4 0 2-16,-3 1-1 0,2-1 0 16,-6 1 3-16,-4 1-3 15,-4 1 0-15,-3-2 0 16,-2 0-5-16,1 2 7 15,3-1-2-15,1 0 0 16,5-1 3-16,5-2-5 16,4 3 2-16,2-2 0 15,3 2-3-15,-4-1 2 16,-1 2 1-16,-6-2-1 16,-5 2-2-16,0 0 1 15,-2-1-3-15,1-2 5 16,-2 3 3-16,5-2-1 15,3-1-2-15,3-1 0 0,4 2 3 16,2 0-4 0,0 1 1-16,-3-1-2 0,0 0 0 15,-2 1 4-15,-1-1-2 16,1 2 0-16,-1-2 0 16,-2 0 4-16,1 0-4 15,1-1 0-15,3 2 3 16,1-2-1-16,2 3 6 15,1 0 1-15,-1-2-7 16,-2 0 12-16,2 2-8 16,0-2-3-16,1 1 11 15,2-1-12-15,0 1 1 0,1 1-1 16,-1-2 4-16,0 2-10 16,0-1 4-16,3 1 0 15,1 0-3-15,0 0 6 16,1 0-3-16,-3 0 0 15,3 0-4-15,-1 0 4 16,-1 0 2-16,1 0 0 16,2 0-2-16,1 0 4 15,2 0-4-15,0 0 0 16,-3 0 1-16,1 0-3 16,-1 0 1-16,-4 0-8 15,1 0 8-15,-1 0-6 16,-1 0 7-16,-6 0 0 0,1 0 2 15,-3 0-4 1,1 0 2-16,0 0 0 0,1 0-2 16,4 0 4-16,1 0-2 15,2 0 0-15,0 0-2 16,-2 0 2-16,-2 1 0 16,-1-1 4-16,-2 0-2 15,0 2 1-15,-2 1 1 16,-3-2-4-16,-1 3 1 15,1-2-5-15,1 2 4 16,0-1 0-16,1 1 3 16,-5-2-1-16,-1 0-2 0,-4 1 0 15,-2 0 3 1,0-1 9-16,-3-1-12 0,-3 2-1 16,-2-3-2-16,-5 2-31 15,0-2-61-15,0 0-230 16</inkml:trace>
  <inkml:trace contextRef="#ctx0" brushRef="#br1" timeOffset="174131.72">12853 12020 80 0,'0'0'98'15,"0"0"-51"-15,0 0 54 16,0 0-25-16,0 0-26 15,0 0 5-15,0-15-4 16,0 12-16-16,0-1-10 16,0 0 2-16,0-1 8 15,-2 2-11-15,1-1-22 16,-1 2-1-16,1-2 4 16,1 1-3-16,0-1 1 15,0 2 12-15,0-1 14 16,0-4-11-16,0 4-3 15,0-1 15-15,0 1-8 0,0 1-4 16,0 2 7-16,0 0-9 16,0 0-8-16,0 0 15 15,0 0-21-15,0 0-1 16,0 0-1-16,0 14 0 16,0 19 0-16,0 14 21 15,0 11 24-15,0 7 18 16,3-1-32-16,1-3 2 15,3-6-13-15,1-8-14 16,-2-9 9-16,2-5-8 16,-1-11-6-16,-3-9 3 15,-1-4-2-15,-1-5-2 0,-2-4 0 16,0 0-29 0,0 0-10-16,0-14-83 0,0-8-175 15,0-5-178-15</inkml:trace>
  <inkml:trace contextRef="#ctx0" brushRef="#br1" timeOffset="174515.59">12838 11939 606 0,'0'0'66'15,"0"0"-35"-15,0 0 64 16,0 0-22-16,0 0-53 16,0 0-4-16,62 0 37 0,-20 1-3 15,4 1-22 1,-4-1 6-16,-6-1-34 0,-8 2-7 16,-5 3-64-16,-8-1-48 15,-5 1-132-15,-9 1-151 16</inkml:trace>
  <inkml:trace contextRef="#ctx0" brushRef="#br1" timeOffset="174763.58">12926 12203 410 0,'0'0'250'16,"0"0"-230"-16,0 0 58 16,0 0 32-16,0 0-51 15,0 0-24-15,-5 2-34 16,22 0 11-16,5-2 2 16,8 3-14-16,-2-2-49 15,-7 3-54-15,-6-1-167 16</inkml:trace>
  <inkml:trace contextRef="#ctx0" brushRef="#br1" timeOffset="175145.55">13075 12340 659 0,'0'0'28'0,"0"0"25"16,0 0 55-16,0 0-75 16,0 0-7-16,0 0 8 15,65-59 5-15,-65 57 20 16,0 0-19-16,0 2-6 0,0 0-1 15,0 0-26 1,0 0 4-16,0 0 0 0,0 0-11 16,0 10-2-16,0 7-8 15,0 7 10-15,0-1 12 16,0 1-12-16,0-5 6 16,2-1-6-16,1-3-3 15,6 0-53-15,-3-8-118 16,4-4-259-16</inkml:trace>
  <inkml:trace contextRef="#ctx0" brushRef="#br1" timeOffset="176029.14">13406 11887 442 0,'0'0'12'15,"0"0"62"-15,0 0 46 16,0 0-28-16,0 0-2 16,0 0-46-16,-73 95 14 0,64-50 3 15,6 4-11 1,3 6 1-16,0 4-13 0,7-5-20 16,15-2-8-16,3-3-9 15,2-7-2-15,-2-6-59 16,-1-10-115-16,-6-11-126 15</inkml:trace>
  <inkml:trace contextRef="#ctx0" brushRef="#br1" timeOffset="177643.23">13551 11984 610 0,'0'0'85'15,"0"0"-7"-15,0 0-4 16,0 0 21-16,52 100-21 16,-34-54-10-16,4-1-22 15,1-2-18-15,-4-6-5 16,-1-4-14-16,-6-6-2 16,-3-7-6-16,-8-2-30 15,-1-4-74-15,0-5-68 0,-10-2-149 16</inkml:trace>
  <inkml:trace contextRef="#ctx0" brushRef="#br1" timeOffset="177913.67">13724 12075 409 0,'0'0'146'0,"0"0"-145"15,0 0 146-15,-29 84-13 0,12-44-46 16,2 1 13-16,1 0-39 16,5-5-36-16,5-3-11 15,2-6-13-15,2-3-4 16,0-6-57-16,0-7-158 15,0-9-233-15</inkml:trace>
  <inkml:trace contextRef="#ctx0" brushRef="#br1" timeOffset="178153.94">13855 12213 589 0,'0'0'110'0,"0"0"-110"16,0 0 87-16,0 0-26 16,11 104-28-16,-10-81-32 15,1-3 2-15,-2-5-3 16,0-5-72-16,0-8-179 15</inkml:trace>
  <inkml:trace contextRef="#ctx0" brushRef="#br1" timeOffset="178617.05">13869 11870 581 0,'0'0'72'0,"0"0"-65"0,0 0 52 15,0 0-23-15,0 0-15 16,-5 87-12-16,17-72-5 16,0-5 3-16,2-3 2 15,2-6-1-15,-4-1 0 16,3 0-8-16,-6-6-7 15,-5-9 6-15,-2 0-6 16,-2 1 7-16,0 1 13 16,0 4-11-16,-6 3 17 15,-5 3-15-15,-4 3-8 0,0 0 4 16,-2 16-65-16,1 2-55 16,6 1-141-16</inkml:trace>
  <inkml:trace contextRef="#ctx0" brushRef="#br1" timeOffset="179006.97">14037 12224 443 0,'0'0'187'0,"0"0"-148"15,0 0 57-15,0 0-34 16,0 0-43-16,91 0-19 0,-73-3-11 16,-5 1-14-16,-3 1-156 15,-7-4-111-15</inkml:trace>
  <inkml:trace contextRef="#ctx0" brushRef="#br1" timeOffset="179232.85">14061 12109 585 0,'0'0'58'0,"0"0"-31"0,0 0 103 16,0 0-42-16,1 83-44 16,4-62-12-16,1-1-27 15,-3-1-5-15,0-3-18 16,-1-7-122-16,1-5-283 16</inkml:trace>
  <inkml:trace contextRef="#ctx0" brushRef="#br1" timeOffset="179922.57">14388 12022 440 0,'0'0'68'16,"0"0"1"-16,0 0 34 15,0 0-23-15,0 0-30 16,0 0 17-16,1-35-39 15,-4 32-8-15,-6 0 11 16,-4 3-3-16,0 0-16 16,-1 0 9-16,1 0 2 0,1 0-16 15,-2 8 1 1,2 3-8-16,5 3 0 0,0 3-4 16,5 4 9-16,2 1-5 15,0 1 1-15,3 2 0 16,9 1-2-16,0-3-31 15,1 0-6-15,-1-2 12 16,-1-3-4-16,-1 0 26 16,-4-6 4-16,-4-2 0 15,-1-4-2-15,-1-2 5 16,0-2 1-16,0 0 24 16,0-2 18-16,0 0 12 15,-9 0-27-15,-4 0-15 16,-2 0-10-16,0 0-6 15,1 0-93-15,1 0-58 0,7 0-171 16</inkml:trace>
  <inkml:trace contextRef="#ctx0" brushRef="#br1" timeOffset="180769.27">14585 12334 326 0,'0'0'220'0,"0"0"-159"16,0 0 84-16,0 0-22 16,0 0-48-16,0 0-44 15,0 0-8-15,0 6-14 16,0 12 32-16,0 0-24 16,0 0-17-16,0-1-4 15,0-1-69-15,-4-5-145 16,4-7-413-16</inkml:trace>
  <inkml:trace contextRef="#ctx0" brushRef="#br1" timeOffset="181736.51">14721 11904 446 0,'0'0'75'0,"0"0"19"0,0 0 23 16,0 0-48 0,0 0-30-16,0 0 2 0,7 19-17 15,6 8 34-15,1 7-4 16,1 6-11-16,-2 5 6 15,1-1-36-15,-3-2 2 16,2-3-10-16,-3-3-1 16,-3-6-4-16,-2-5 0 15,-4-3-10-15,-1-8-56 16,0-3-87-16,0-9-50 16,2-2-381-16</inkml:trace>
  <inkml:trace contextRef="#ctx0" brushRef="#br1" timeOffset="181993.29">14892 12024 524 0,'0'0'142'0,"0"0"-118"15,0 0 107-15,0 0-28 16,-65 111 3-16,50-77-35 16,0 0-30-16,3-5-33 0,1-1 0 15,1-1-6 1,1-4-4-16,-2-3-85 0,4-3-163 16,1-5-379-16</inkml:trace>
  <inkml:trace contextRef="#ctx0" brushRef="#br1" timeOffset="182473.26">14953 12268 614 0,'0'0'122'15,"0"0"-91"-15,0 0 48 16,0 0-18-16,0 0-42 15,0 0-19-15,-2-10-2 16,10 7-11-16,3 0 13 16,-4 3 9-16,2 0-7 15,-3 0 0-15,-5 0 0 0,-1 0 1 16,0 0 8-16,0 0-8 16,0 10 8-16,-1 4 26 15,-5-2-11-15,-3 1 18 16,3-2-14-16,3-3-24 15,2-2 17-15,1-2-17 16,0 0-1-16,0-1 8 16,4 0-12-16,12-3-1 15,3 0-20-15,3 0-151 16,-1 0-209-16</inkml:trace>
  <inkml:trace contextRef="#ctx0" brushRef="#br1" timeOffset="182983.51">15032 11852 321 0,'0'0'141'16,"0"0"-134"-16,0 0 49 16,0 0 53-16,0 0-68 15,-1 102 1-15,1-76-12 16,0-8-15-16,0-4 3 16,0-4-5-16,0-5 2 15,6-5 30-15,6 0-17 0,1-5-4 16,2-12-21-1,-3-4-1-15,-4-3-2 0,-4 1-5 16,-2 4-19-16,-2 6 12 16,0 8-37-16,-6 5-26 15,-10 0-10-15,-1 1 24 16,-5 16-63-16,0 2-146 16</inkml:trace>
  <inkml:trace contextRef="#ctx0" brushRef="#br1" timeOffset="183798.6">15210 11753 377 0,'0'0'260'0,"0"0"-219"16,0 0 58-16,0 0-25 15,0 0-29-15,0 0-11 16,70 93 37-16,-43-32-1 16,-2 10-10-16,-4 3-26 15,-6-4 0-15,-7-2-19 16,-8-7-5-16,-2-7-10 15,-25-1-20-15,-12-6-36 16,-6-10-209-16</inkml:trace>
  <inkml:trace contextRef="#ctx0" brushRef="#br1" timeOffset="184972.81">15684 12219 540 0,'0'0'120'0,"0"0"-23"16,0 0 40-16,0 0-39 15,0 0-34-15,0 0-22 16,117 9 0-16,-64-5-22 16,2 2-20-16,-5 2 0 15,-7 1-2-15,-13 1-149 16,-11-5-268-16</inkml:trace>
  <inkml:trace contextRef="#ctx0" brushRef="#br1" timeOffset="185338.8">16314 11945 738 0,'0'0'121'16,"0"0"-12"-16,0 0-21 16,0 0-88-16,0 88 57 15,-5-17 20-15,0 9-50 16,5 1 13-16,0-6-16 15,0-9-23-15,0-11 3 16,1-12-4-16,5-11-3 16,-2-11-34-16,-1-12-94 15,5-9-156-15,0-7-436 16</inkml:trace>
  <inkml:trace contextRef="#ctx0" brushRef="#br1" timeOffset="185595.24">16266 11923 559 0,'0'0'49'0,"0"0"36"15,84 0 48-15,-44 0-80 16,5 3-8-16,1 0-18 0,0 2-24 16,-10 0-6-1,-11-1-13-15,-11 3-180 0,-10-3-243 16</inkml:trace>
  <inkml:trace contextRef="#ctx0" brushRef="#br1" timeOffset="185805.44">16321 12210 672 0,'0'0'80'15,"0"0"-46"-15,0 0 86 16,102 8-73-16,-66 0-34 0,-1-1-13 15,-9 4-51-15,-7-1-110 16,-10-2-192-16</inkml:trace>
  <inkml:trace contextRef="#ctx0" brushRef="#br1" timeOffset="186134.4">16532 12461 600 0,'0'0'168'0,"0"0"-143"0,0 0 66 16,0 0-12-16,91-60-41 15,-84 49-22-15,-2 4 4 16,-4 0-14-16,-1 3-3 15,0 4 7-15,0 0-10 16,0 0 0-16,-7 0 14 16,-2 17-10-16,0 5 6 15,4 3-10-15,4 0 7 16,1 0 22-16,0-2-23 16,0-3 1-16,4 0-7 15,1-10-115-15,-2-6-191 0</inkml:trace>
  <inkml:trace contextRef="#ctx0" brushRef="#br1" timeOffset="186735.4">17012 11874 136 0,'0'0'400'15,"0"0"-349"-15,0 0 101 16,0 0-27-16,-104 120-40 15,81-65-2-15,8 4-33 16,5 4 0-16,10 1-19 16,0-3-16-16,10-3-6 15,19-3-9-15,7-7-9 16,2-3-91-16,3-11-160 0,-3-7-300 16</inkml:trace>
  <inkml:trace contextRef="#ctx0" brushRef="#br1" timeOffset="189713.07">17182 12054 150 0,'0'0'68'0,"0"0"-4"0,0 0 25 15,0 0-26-15,0 0-32 16,0 0-9-16,0-1-20 15,0 1 4-15,0 0-1 16,0 0-5-16,0 0 9 16,0 0-2-16,0-1-5 15,0-2 26-15,2 3 12 16,-1-3-16-16,-1 3 31 16,0 0-12-16,0 0 1 15,0-2 0-15,0 2-10 16,0-2-1-16,0 1-21 0,0 1 3 15,2-2-4-15,-2 0-9 16,1 2 13-16,2 0-2 16,-1-1 3-16,1 1-5 15,0 0-9-15,4 0-2 16,-1 10 0-16,2 18 2 16,2 11 11-16,3 8 10 15,3 1-1-15,0-1 0 16,0-1-19-16,4-5 8 15,-4-6-11-15,-3-4 6 16,-2-7-12-16,-4-3 5 16,-1-4-79-16,-1-1-9 15,-2-8-146-15,1-4-337 16</inkml:trace>
  <inkml:trace contextRef="#ctx0" brushRef="#br1" timeOffset="190162.49">17437 12022 422 0,'0'0'86'0,"0"0"23"16,0 0-9-16,0 0-6 16,0 0-36-16,0 0 12 15,-79 54 16-15,52-11-42 0,2 2 13 16,1 2-27-16,6-1-9 16,0-2-4-16,2-2-17 15,6-4 0-15,1 0 0 16,4-8-111-16,5-5-136 15,0-14-567-15</inkml:trace>
  <inkml:trace contextRef="#ctx0" brushRef="#br1" timeOffset="192426.31">17545 12453 368 0,'0'0'117'15,"0"0"-46"-15,0 0 77 16,0 0-34-16,0 0-49 15,0 0-28-15,0 0 26 16,0 0 10-16,0 0-31 16,0 0 0-16,0 0-6 15,0 0-17-15,0 0 3 0,0 0-18 16,0 0-4-16,0 9-7 16,1 8 7-16,1 8 1 15,1-2-1-15,-2-3 5 16,2 0-13-16,-1-1 8 15,-1-5-114-15,-1-4-154 16,0-10-407-16</inkml:trace>
  <inkml:trace contextRef="#ctx0" brushRef="#br1" timeOffset="193147.21">17584 11965 317 0,'0'0'93'15,"0"0"-42"-15,0 0 6 16,0 0 10-16,0 0-11 15,0 0-4-15,0-12 17 0,0 12-11 16,0 0-31-16,0 0-2 16,0 11-25-16,-3 7 12 15,3 5 15-15,0-1-23 16,0 0 3-16,0 0-7 16,0-5 3-16,3-5-7 15,6-4 3-15,7-7-22 16,4-1 18-16,2-1-37 15,3-15-3-15,-4-5 3 16,-5-1 16-16,-4 0 25 16,-7-2-3-16,-5 3 4 15,0 4 6-15,0 5 11 0,-12 4 21 16,-8 5-23-16,-3 3-14 16,-3 0-2-16,1 5-10 15,4 13-63-15,3 3-82 16,12-1-206-16</inkml:trace>
  <inkml:trace contextRef="#ctx0" brushRef="#br1" timeOffset="193463.29">17831 12330 567 0,'0'0'202'0,"0"0"-199"16,0 0-4-16,0 0 1 15,88 0-129-15,-71 0-277 16</inkml:trace>
  <inkml:trace contextRef="#ctx0" brushRef="#br1" timeOffset="194032.56">18209 12185 690 0,'0'0'22'16,"0"0"37"-16,0 0 44 15,0 0-59-15,0 0-5 16,0 0-18-16,-9-78-2 16,0 72 8-16,-5 4-23 15,-1-1 9-15,1 3 0 16,-2 0-11-16,3 0 15 15,4 0-14-15,0 0-3 16,3 8 0-16,-1 1-7 16,4 4 7-16,3 0 0 15,0 7-1-15,0 0-7 0,6 4-22 16,6-1-4 0,0 0 9-16,4 1 12 0,-2-1 8 15,2-2 3-15,-4 2-6 16,-3-1 7-16,0-1-1 15,-5-3 2-15,-4-2 1 16,0-2 3-16,0-5 24 16,0 0 19-16,-7-5-8 15,-7-3 22-15,4-1-5 16,-3 0-15-16,1 0-4 16,-1 0-35-16,2 0 3 15,2-2-5-15,0-5-66 16,6 2-68-16,3-1-133 0,0 3-527 15</inkml:trace>
  <inkml:trace contextRef="#ctx0" brushRef="#br1" timeOffset="194436.85">18457 12495 623 0,'0'0'225'15,"0"0"-222"-15,0 0 21 16,0 0 39-16,0 0-33 15,0 80-30-15,0-62 0 0,0-5 0 16,0-1-120-16,-4-8-263 16</inkml:trace>
  <inkml:trace contextRef="#ctx0" brushRef="#br1" timeOffset="195667.09">18707 11995 422 0,'0'0'70'15,"0"0"65"-15,36 94-10 16,-20-45-39-16,5 3-36 16,-1-1-7-16,2-2-12 15,2-4-27-15,-5-4 3 16,-4-6-7-16,-4-7-41 15,-7-6-118-15,-4-9-267 16</inkml:trace>
  <inkml:trace contextRef="#ctx0" brushRef="#br1" timeOffset="196702.98">18943 11967 529 0,'0'0'61'16,"0"0"12"-16,0 0 18 16,0 0 9-16,0 0-28 15,0 0 10-15,-81 119-21 16,65-72 4-16,1 4-38 15,3-3 2-15,1-1-24 0,3-5-1 16,2-1-8-16,3-3 1 16,3-6-137-16,0-8-167 15</inkml:trace>
  <inkml:trace contextRef="#ctx0" brushRef="#br1" timeOffset="197115.13">19025 12317 582 0,'0'0'41'0,"0"0"-13"15,0 0 38-15,0 0-18 16,0 0-41-16,0 0-3 16,61-2-3-16,-49 16 0 15,-3 2 9-15,-3 3-7 16,-6-2 25-16,0 0 14 0,0 0 4 15,0-2 10 1,-7-5 2-16,4-3-7 0,1-5-10 16,2 1-28-16,0-2 0 15,0 0-13-15,13 2-7 16,5-3-66-16,3 0-143 16,0 0-323-16</inkml:trace>
  <inkml:trace contextRef="#ctx0" brushRef="#br1" timeOffset="197594.6">19168 11845 415 0,'0'0'234'0,"0"0"-174"15,0 0 6-15,0 0-25 0,0 0-33 16,0 0 10-16,-15 44-8 16,15-24 11-16,0-3-2 15,6-4 18-15,5-5-24 16,2-4 3-16,-1-4 10 16,4 0-21-16,1 0 3 15,-1-14-4-15,-4-1 0 16,-2-6-7-16,-7 4 3 15,-3 4-4-15,0 4 0 16,-11 8 4-16,-9 1-4 16,-8 0 0-16,-2 17-37 15,0 8-60-15,6 4-141 0,12-1-266 16</inkml:trace>
  <inkml:trace contextRef="#ctx0" brushRef="#br1" timeOffset="198208.74">19686 11852 262 0,'0'0'319'0,"0"0"-279"15,27 110 111-15,-20-39-16 16,0 14-18-16,-4 8-44 15,-1 3-10-15,-2-6-39 0,0-13-23 16,-9-9 1-16,-4-13-2 16,-8-12-43-16,0-15-202 15,-2-19-575-15</inkml:trace>
  <inkml:trace contextRef="#ctx0" brushRef="#br1" timeOffset="199852.21">16083 12575 173 0,'0'0'31'0,"0"0"0"15,0 0-3-15,0 0-24 16,0 0 0-16,0 0 0 16,-42-9 46-16,42 9 34 15,0-2-19-15,0 2-24 16,0-1-11-16,0 1-16 15,0 0-1-15,0 0 35 16,0 0-18-16,0 0 29 16,0 0 15-16,0 0-20 15,0 0-12-15,1-2-14 0,7 2-7 16,4 0-2-16,3 0-5 16,7 0 8-16,5 0-3 15,7 0-14-15,7 0 18 16,5 0-7-16,2 0-11 15,1 0 13-15,-1 0-17 16,-1 0 3-16,-2 0-4 16,1 0 6-16,-1 0-4 15,1 0 6-15,-1 0-7 16,3 0 9-16,-2 0-7 16,5 0-1-16,-2 0-2 15,2 0 8-15,-1 0-15 16,-3 0 7-16,-3 0 0 0,-3 0-1 15,-4 0 1 1,-1 0 0-16,2 2-1 0,1-2 7 16,3 1-12-16,3 1 6 15,1-1 0-15,3 1 0 16,1 1 4-16,-1 0-4 16,-4-1 10-16,-5 1-6 15,-6-2-4-15,-1 1 3 16,1-1-1-16,1 1-4 15,2 0 1-15,3-1 1 16,1-1 0-16,-2 2-7 16,2-2 3-16,-4 2 3 0,1-2 1 15,1 3-4 1,2-2 7-16,1 2-3 0,2-1 0 16,2 0 2-16,-4-2-11 15,-1 1 8-15,-4 0 1 16,-2-1-7-16,-5 2 7 15,-1 1 0-15,3-3 0 16,-1 2 3-16,2 1-4 16,3-1 1-16,0 1 0 15,1 0-6-15,0 2 4 16,0-3-1-16,1 2-1 16,-1-1-15-16,5-1 9 15,-2 1-10-15,1-2-1 0,0-1 20 16,-2 2 2-1,-2 0 12-15,2-2 11 0,0 0-10 16,-2 3 1-16,0-2-15 16,1 0 2-16,0 3-8 15,0-1 5-15,-1 2 1 16,-1 0-6-16,-3 1 12 16,-2-1-8-16,1-1 2 15,-4-1 0-15,2 0-1 16,-2-1 2-16,-3 0-1 15,1 3 1-15,-5-1 0 16,-2-1-2-16,-3 0-4 16,-5-1 0-16,-4 1 1 15,-1-2-8-15,-6 3-44 0,0-1-66 16,0-3-262 0</inkml:trace>
  <inkml:trace contextRef="#ctx0" brushRef="#br1" timeOffset="200932.24">15220 12825 749 0,'0'0'144'0,"0"0"-116"16,0 0 17-16,0 0-4 15,0 0-20-15,0 0-18 16,87-77 1-16,-56 72-2 16,-1 5 9-16,-2 0 10 15,-7 0-16-15,-10 7 4 16,-8 13-9-16,-3 7 0 0,-2 3 16 15,-15 4-6-15,-6 3 13 16,-1-4-5-16,0-3-12 16,4-7 11-16,7-5-6 15,6-7-8-15,5-3 0 16,2-4-3-16,0 3 0 16,0-1 7-16,14 3 2 15,10 0 15-15,2-1-13 16,4-1-11-16,-3-2 0 15,-4-1-8-15,-5 2-78 16,-5-4-102-16,-1-2-224 16</inkml:trace>
  <inkml:trace contextRef="#ctx0" brushRef="#br1" timeOffset="201485.92">15945 12754 345 0,'0'0'117'0,"0"0"-106"16,0 0 108-16,0 0 13 16,0 0-73-16,0 0 0 15,-4-52-24-15,-8 49 23 16,0 2 21-16,-4 1-25 16,-1 0 7-16,-2 0-15 15,1 8-30-15,0 6 2 16,2 1-14-16,2 0 5 15,5 1-9-15,5 1-9 16,4 1 6-16,0 4-2 16,1 3-6-16,16-1 4 15,2 2-28-15,-1 1 8 0,4 0 1 16,-4 1 1-16,-3-3 21 16,-6-1-10-16,-2-7 14 15,-5-5-3-15,-2-3 3 16,0 0 0-16,-9-1 42 15,-6-3 1-15,-4 2 9 16,-2-5-14-16,-3 0-18 16,2-2-2-16,1 0-16 15,6 0-4-15,1-2-6 16,7-15-81-16,7-8-40 16,0-7-222-16</inkml:trace>
  <inkml:trace contextRef="#ctx0" brushRef="#br1" timeOffset="201734.63">15929 12588 771 0,'0'0'34'0,"0"0"76"16,0 0-21-16,-27 102-29 0,23-67-38 15,-1 5-19 1,1 3-6-16,-4 0-54 0,-4 0-243 16</inkml:trace>
  <inkml:trace contextRef="#ctx0" brushRef="#br1" timeOffset="201945.3">15762 13140 703 0,'0'0'264'16,"0"0"-226"-16,0 0-38 15,10 90 61-15,1-50-43 0,-4 4-18 16,-4 0-10-16,-3-3-137 16,0-8-266-16</inkml:trace>
  <inkml:trace contextRef="#ctx0" brushRef="#br1" timeOffset="203406.77">22868 1856 12 0,'0'0'1146'0,"0"0"-1084"15,0 0-7-15,0 0-15 16,0 0-27-16,0 0-2 16,9 37-4-16,-8-4 27 0,-1 2-23 15,0-6-4-15,0-2-7 16,0-5 0-16,0-6-2 16,0-7-8-16,16-8-30 15,10-1 3-15,9 0 9 16,2 0-28-16,-6 0 22 15,-8 0 30-15,-6 12-6 16,-4 6 10-16,-5 6 10 16,-6 2 20-16,-2 1-1 15,-6 0-11-15,-11-4 7 16,-3-3-4-16,2-7-21 16,-2-4 1-16,3-6-1 15,-2-3-38-15,2 0-28 16,2-24-86-16,1-12-124 15,7-14-459-15</inkml:trace>
  <inkml:trace contextRef="#ctx0" brushRef="#br1" timeOffset="203587.15">22966 1796 911 0,'0'0'226'0,"0"0"-220"16,0 0 54-16,0 0-11 15,0 0-18-15,80-1-15 16,-28 7-16-16,6 6-1 16,-3-1-57-16,-4-1-125 15,-6-2-130-15,-11-1-403 0</inkml:trace>
  <inkml:trace contextRef="#ctx0" brushRef="#br1" timeOffset="203766.48">23517 1963 900 0,'0'0'28'16,"0"0"-23"-16,0 0-5 16,111 3 6-16,-56-3-3 15,-3 0-3-15,-9 0-80 16,-10 0-316-16</inkml:trace>
  <inkml:trace contextRef="#ctx0" brushRef="#br1" timeOffset="203976.43">23659 1776 928 0,'0'0'35'16,"0"0"-21"-16,-2 130 38 16,2-79-3-16,0 1-15 0,6 0-30 15,11 3-4-15,-4-5-110 16,-3-7-314-16</inkml:trace>
  <inkml:trace contextRef="#ctx0" brushRef="#br2" timeOffset="-188754.52">21326 8938 262 0,'0'0'107'15,"0"0"-102"-15,0 0 38 16,0 0 59-16,0 0 3 15,0 0-20-15,0 0-13 16,-3-31-29-16,3 23-14 0,0 0-18 16,3 0-7-16,1-1 10 15,-1-1-6-15,0 1-4 16,0-2 17-16,0-3-12 16,0-1 10-16,-3 1 5 15,1-2-16-15,-1 3 32 16,0-1-1-16,0-2-20 15,0 0 11-15,0-2-20 16,0 0 2-16,-3-1-10 16,-1 2 2-16,-1 2 0 15,2 0-4-15,0 1 0 16,-1 2-1-16,1-2 4 16,0-1-3-16,2 0 0 15,-3-2 3-15,0-3-6 0,1 2 3 16,-2-1 0-16,1-1-4 15,-3-1 6-15,-1 1-2 16,-1 1 0-16,-4 1 4 16,4 1-5-16,0 4 1 15,-1 4 0-15,2 1-4 16,0 2 4-16,2 0 0 16,-2 0 0-16,-1-2-1 15,-2-1-2-15,-2-3 3 16,-1-3 0-16,0 0-5 0,-3-2 8 15,2 1-3 1,3-1 0-16,3 2 3 0,3 4-5 16,-1 2 2-16,1 1 0 15,-2 0-2-15,-5-1-2 16,-1 0 4-16,-3 0 0 16,0 3-2-16,-1 0-1 15,0 1 3-15,-3 0 0 16,2 2-4-16,1 3 4 15,-3 0 0-15,2 0 0 16,-2 0-5-16,0 0 1 16,3 0 3-16,-1 0 1 15,0 0-5-15,-1 0 6 16,-2 0-1-16,-1 1 0 16,4 1 3-16,-2 2-8 0,3 0 5 15,2 4 0-15,-5 0-5 16,-1 1 0-16,-3 1 5 15,2-2-15-15,-3 1-2 16,1-3 15-16,1 1-4 16,2-2 6-16,2-1-4 15,4-1 7-15,1 2-3 16,3-2 0-16,0-1 4 16,2 3-8-16,-1 1 4 15,1 0 0-15,-2 2-5 16,-3 1 6-16,-2 0-1 15,-3 3 0-15,-3-2 4 0,1 1-7 16,-2 2 3-16,3-2 0 16,1-2-1-16,3 0 3 15,3-3-2-15,3 1 0 16,1-1 1-16,3 2-4 16,-2 0 3-16,0 5 0 15,0 0-2-15,-3 5 4 16,0 1-2-16,0-1 0 15,-1 1 1-15,1-1-2 16,-1-3 1-16,2 0 0 16,2-5-3-16,1 2 7 15,1-1-4-15,1-1 0 16,3 2 1-16,-1-2-6 0,1 2 5 16,0 5 0-1,1-4-5-15,1 4 7 0,-1-4-2 16,2 0 0-16,-2-1 4 15,2 3-5-15,-2-1 1 16,1-1 0-16,-2 2-2 16,-1-1 5-16,1 0-3 15,0 2 0-15,0-2 3 16,-1 0-2-16,1 1-1 16,0 2 1-16,-1-2 1 15,1-1 2-15,0 2-4 16,1-5 0-16,2 3 6 0,-1-1-7 15,1-1 1 1,-2 4 0-16,2 1 3 0,0 3 1 16,-1 1 2-1,1 1 8-15,0-1-13 0,0-3 9 16,0 1-10-16,0 0 0 16,0-2-4-16,0-1 8 15,0-1-4-15,0 1 0 16,0-2 4-16,0-1-6 15,0 1 2-15,3-2 0 16,0 2-3-16,0 3 6 16,0 1-3-16,-2 3 0 15,2 2 4-15,0-1-5 16,0 0 1-16,0-2 0 16,0-1-3-16,-2-4 4 0,2 0-1 15,-1 2 0 1,1-5 3-16,0 3-4 0,0-4 1 15,3 1 0-15,-3-1-2 16,0 0 4-16,0 1-2 16,0 1 0-16,0 1 4 15,1 0-3-15,1 1 3 16,2 1 0-16,-1 1 3 16,0-2-4-16,-1 0-3 15,1 0 0-15,-2-4 7 16,2 0-7-16,-2-2 0 15,2-1 0-15,2 0-1 0,1-2 4 16,0 0-3 0,1 1 0-16,2 0 2 0,2-1-1 15,3 1-1-15,1-2 0 16,2-1 1-16,-1 0 1 16,1-3-2-16,0 2 0 15,-3-2 4-15,2 1-6 16,-4 0 2-16,2-1 0 15,-4 1-5-15,0-2 4 16,-1 2 1-16,3-1-2 16,-1 1 2-16,0-2-2 15,0 0 2-15,0 0 0 16,2 0-1-16,-2 0 3 16,-1 0-2-16,-1 0 0 15,-2 1 1-15,-1 1-3 0,-1 0 2 16,-2 1 0-16,2-2-3 15,1 1 5-15,2-1-2 16,2 1 0-16,2-2 5 16,3 0-6-16,-3 0 1 15,0 0 0-15,-2 0-3 16,1 0 5-16,-1 0-2 16,1 0 0-16,1 0 4 15,0 0-6-15,-2 0 2 16,4 0 0-16,0 0-3 15,2 0 6-15,0 0-3 16,-3-3 0-16,-1 1 1 0,0-2-4 16,-2 4 3-16,-1-2 0 15,2 0-3-15,-2 1 4 16,-1-1-1-16,0 1 0 16,1-1 3-16,0 2-6 15,-2-2 3-15,2-1 0 16,0 0-2-16,-1 0 5 15,2-3-3-15,-1-1 0 16,3-1 4-16,-3 1-6 16,-2-3 2-16,2 1 0 15,-3 0-3-15,2-3 7 16,2 2-4-16,-1-1 0 16,3 0 2-16,0-1-3 0,-1 1 1 15,0-2 0 1,-3 1-4-16,-1 2 5 0,-3-3-1 15,-2 1 0-15,0-2 2 16,-1-2-2-16,2 0 0 16,0-1 0-16,1-2 1 15,2-1 1-15,1 1-2 16,1-1 0-16,-2 0 3 16,1 2-5-16,-2-2 2 15,-2-1 0-15,-1-4-5 16,-1-1 4-16,2 2 1 15,-2-3 0-15,4 2 0 0,-1-1-3 16,2-1 3-16,2 0 0 16,-1 2-2-16,-2 2 4 15,0 1-2-15,-3 1 0 16,-1 0 5-16,1 0-7 16,0-3 2-16,-1 0 0 15,0-5-3-15,-1 3 3 16,0-3 0-16,0 3 0 15,2 1-1-15,-1 4 0 16,-1 2 1-16,2 2 0 16,0 1-5-16,0 2 5 15,0 2-1-15,1 1-6 16,-3 2-19-16,1 4-29 16,-1 0-150-16,-3 1-469 15</inkml:trace>
  <inkml:trace contextRef="#ctx0" brushRef="#br2" timeOffset="-186330.57">25160 8646 536 0,'0'0'15'16,"0"0"-15"-16,0 0 41 15,0 0-3-15,0 0 54 16,12-86-51-16,-12 70-11 16,0 1 10-16,0-3-23 15,-12 1 3-15,-5-2-17 16,1 2 5-16,-3 0-3 15,0-2-2-15,-3 0-3 16,0 0 0-16,2 2 3 0,-1 1-2 16,1 3-1-16,0 0 0 15,-1 0-2-15,-1 1-1 16,0-1 3-16,2-1 1 16,1 3 3-16,1-1-3 15,-5 5-1-15,0 2 0 16,-4-1 0-16,-1 2 4 15,1 1-4-15,0 3 0 16,0 0 2-16,1-2-2 16,1 2 0-16,0 0 0 15,0 0-1-15,0 0 7 16,2 2-6-16,-3 6 5 16,1 2-5-16,0 1 6 15,-4 0-6-15,5 2 0 0,-3-1-4 16,4 3 7-16,0-2-3 15,4 3 0-15,-2 2 3 16,0 2-1-16,2 2-2 16,-5 0 0-16,0 3-1 15,0-4 3-15,2 1-2 16,-1-1 0-16,3-4 4 16,3 2-5-16,1 0 1 15,1-3 0-15,0 2 0 16,1-1 3-16,0 3-3 15,1-2 2-15,0 4 1 0,1 2 4 16,2 1-7 0,-2 0 2-16,3 2-5 0,1 1 7 15,-1-1-4-15,2 3 0 16,0 4 5-16,-1-1-5 16,2 1 0-16,-4-1 0 15,1 0 0-15,-2 0 4 16,-1 0-4-16,2 5 0 15,-1-1 5-15,1 3-4 16,2 2-1-16,4-4 0 16,1-3 6-16,3-2-6 15,0-3 10-15,0 0-6 16,0-2 3-16,9 0 15 16,2-1-13-16,2 0-5 15,-1-2 4-15,3 0-7 0,-5-3 1 16,2 0-2-16,1-1 4 15,0-2-5-15,1 2 1 16,-2-2 0-16,3-2-2 16,-1 0 6-16,-1-1-4 15,3-2 2-15,2-1 2 16,2-2-3-16,1 0-1 16,-1 1 0-16,0-1-1 15,-1-1 1-15,-2-1 0 16,1-3-1-16,-3 1 5 15,1-3-4-15,5 0 0 16,-2 0 0-16,5-3-4 0,0 1 1 16,0 1-2-1,-2-1 5-15,1-2-13 0,-3 0 9 16,2 0-14-16,0 0 12 16,0 0 2-16,-1 0-3 15,0-2-6-15,0-4-2 16,-5 1-1-16,1-2 15 15,-4 5-1-15,0-1 2 16,1-1-2-16,-1 2 3 16,-1-2-1-16,0 1 0 15,3-4 4-15,-3 2-5 16,3-4 1-16,-1 0 0 16,0-2-4-16,0 0 10 0,-1 4-6 15,-1-1 0 1,-3-1 2-16,1 4-4 0,-1-5 4 15,2-1-1-15,1-3 21 16,0-6-15-16,0-1 10 16,0 0-5-16,-2 1 0 15,-1 4 24-15,0-1-17 16,-2 2-10-16,3-1 8 16,-3 1-7-16,0-2 2 15,1-3-3-15,-1 2-3 16,2-2 9-16,-1 1-15 15,1-4 2-15,1 2-3 0,2-5 4 16,-1-2-3 0,0-4 0-16,0-1 3 0,-1 1-7 15,1 0 4-15,-2 5 0 16,-2 2-2-16,1 3 5 16,-4-1-3-16,2 5 0 15,-5 0 3-15,2 2-3 16,0 0 0-16,-1-3 2 15,1-3-4-15,0-1 4 16,-1-3-2-16,1 1 0 16,0 2 0-16,1 2-1 15,0 2 1-15,-1 1 0 16,2 1-4-16,-1 4 5 0,1 0-1 16,1 1 0-1,-2 1 2-15,-1 0-3 0,0-1 1 16,0-1 0-16,2 3-5 15,-2-1 6-15,1-2-1 16,-1 1 0-16,0-1 4 16,3 1-4-16,-3-1 0 15,0 2 0-15,0 5 4 16,-3 1-1-16,1 2-3 16,-1 1 0-16,0-2 5 15,0 2-12-15,0 2 4 16,0 0-19-16,0 0-21 15,0 0-93-15,0 0-191 16</inkml:trace>
  <inkml:trace contextRef="#ctx0" brushRef="#br2" timeOffset="-183946.54">29333 8447 273 0,'0'0'168'16,"0"0"-111"-16,0 0 53 16,0 0-14-16,-33-83-31 0,19 64-26 15,0 1 10-15,0-1-7 16,0-1-3-16,0 2-13 15,-3-2-4-15,-5 3-12 16,-5 0-5-16,-6 2-5 16,-4-1 0-16,-3 4 2 15,2 2-4-15,3 2 2 16,-1 4 0-16,1 4 0 16,-2 0 4-16,0 0 4 15,0 0 12-15,2 4-13 16,-1 6 8-16,3 1-11 15,-2 1-3-15,-1 3 1 0,0 0 4 16,-1 0-4-16,3 5 17 16,2-3-15-16,4 1 4 15,1 4-8-15,3 2 0 16,0 2 3-16,-3 3-1 16,0 2-2-16,-1-2 0 15,3 4 6-15,1-4-9 16,4 4 3-16,3 4 0 15,2-1 0-15,-2-1 5 16,7 1-5-16,-5 2 0 16,1-2 8-16,1-1-7 15,-2-1-1-15,-1 0 0 16,1 0-1-16,0 0 6 16,3-2-5-16,0-1 0 15,0-1 4-15,2-1-6 0,-2 0 2 16,0-1 0-16,0 3-1 15,0-1 5-15,2 0-4 16,-1 1 5-16,1 0 0 16,-1 2-4-16,4-2-1 15,-3 2 0-15,3-4 1 16,1 1 2-16,2-2-3 16,1 0 1-16,-2-3 5 15,2 1-5-15,-1-1-1 16,1-3 0-16,2 1 1 15,-2-1 3-15,0 1-4 16,0-2 0-16,1 4 3 0,2-2-4 16,0 2 1-16,0 0 0 15,0 0-2-15,0-1 5 16,0-1-3-16,8 1 0 16,1-2 0-16,4 0-2 15,0-1 2-15,2-1 0 16,-3-2-5-16,3 3 9 15,2-1-4-15,0 1 0 16,3-2 5-16,1 1-2 16,1-3-3-16,0-1 0 15,1-2 3-15,4-1 0 16,0-1-3-16,4-2 4 16,3-2 0-16,-1-1-4 0,1-1 0 15,-2 1 0-15,-4-2-2 16,-3 2 5-16,-1-2-3 15,-2-2 0-15,-2 0 3 16,1-1-7-16,0-2 4 16,-3 0-9-16,2 0 6 15,0 0-2-15,1 0 5 16,0 0 0-16,-3 0 3 16,3-5-3-16,-1-1 0 15,4 0 0-15,-1-1-2 16,1 3 3-16,-2-1-1 15,-2-1 0-15,-1 0 4 16,-3 1-7-16,-2 0 3 16,-2-2 0-16,1-1 3 0,-3 1 2 15,4-3-5-15,-2 0 2 16,1-2 4-16,2-1-5 16,0 0-1-16,0-1 0 15,2-3-1-15,-1 1 5 16,-1-1-4-16,1 1 0 15,-1-1 3-15,0 3-5 16,0-3 2-16,1-1 0 16,-1-1-4-16,0-2 8 15,0 0-4-15,0-2 6 16,-1-2-4-16,-1-1 13 0,-1 0-14 16,1-1 1-1,-1-4 18-15,0 2-16 0,1-2 3 16,-1-1-7-16,3-2 7 15,2 0-12-15,2-1 5 16,1 1 0-16,-1 1-1 16,0 3 2-16,-4 0-1 15,0-1 0-15,-3 1 8 16,-4-3-12-16,0 0 4 16,0-3 0-16,-2-3-2 15,1-1 4-15,4 0-2 16,-2 1 0-16,0 3 4 15,-2 4-6-15,-1 5 2 16,-2 6 0-16,-2 2-3 0,0 2 4 16,-2 0-1-16,0-3 0 15,0 0 1-15,0-2-6 16,0-3 5-16,1-1-1 16,2 1-3-16,0 1-8 15,-3 2 1-15,0 4-7 16,0 3-36-16,0 2 9 15,-9 2-61-15,-3 2-54 16,6 2-354-16</inkml:trace>
  <inkml:trace contextRef="#ctx0" brushRef="#br2" timeOffset="-182169.02">32176 8683 421 0,'0'0'183'0,"0"0"-171"15,0 0-8-15,0 0 21 16,0 0 17-16,0 0 25 0,14-90-1 16,-13 66-41-16,-1-1-13 15,0-2 10-15,0-1-19 16,-13-3 1-16,-8-3-4 16,-3 0 0-16,1 4-2 15,0 4 2-15,-4 2 0 16,0 2 0-16,-6 2 7 15,-3-2-7-15,0 4 10 16,-3 0-9-16,0 6 13 16,-2 4 21-16,1 2-34 15,-8 3-2-15,-2 0 4 16,0 3-3-16,-3 0 0 16,1 12 3-16,-1 6 3 0,-2 6 0 15,0 2-5-15,1 0 14 16,5 2-7-16,6 3 11 15,4 2 12-15,4 3-19 16,4 5-1-16,0 3-8 16,1 3-2-16,2 2 4 15,2 1 1-15,3-1 11 16,1-1-4-16,3-1-3 16,0 2 15-16,1 0-25 15,-2-1 0-15,4-1 4 16,-2-1-1-16,0-4-3 15,-1 0 2-15,-2-2 4 16,1 3 7-16,0-1 2 16,2 4-8-16,0-2 1 0,3-2-3 15,3-4-4-15,1-4-1 16,3-2 4-16,3 0 9 16,4 2-4-16,1-1-3 15,0 2 3-15,0 1-5 16,1-1 1-16,7 1 0 15,2-1-3-15,-1-1 14 16,3 1-11-16,1-2-4 16,1 1 12-16,2-1-12 15,5 0 7-15,3-2-3 16,3-1 1-16,1-5-5 16,0-1-1-16,2-3 0 15,0 2 3-15,1-1 2 0,1 1-5 16,-1-2 0-16,0-2 4 15,1-2-2-15,-5-5-2 16,1 0 0-16,-1-2-1 16,-2-1 6-16,2-3-5 15,2 1 0-15,-1-2 8 16,2-1-8-16,1-2 0 16,-1 0 0-16,0-2-1 15,-4 0 1-15,0 0 0 16,-1-4 0-16,-2-1 4 15,3-6-7-15,1 2 3 16,0-1-13-16,0-1 8 0,-2-2-1 16,-1 1 6-16,-1-3 0 15,-1-2 3-15,-1-3-3 16,-2-2 0-16,2-3 0 16,3-4-2-16,3 4 5 15,0-1-3-15,3 1 0 16,0-1 3-16,-1 3-6 15,-2-2 3-15,-2 3 0 16,-1-1-3-16,-7-2 5 16,2 0-4-16,-2-5-2 15,-1-2-6-15,6-6 7 16,1-3 1-16,5-2 0 16,2 1-2-16,-3 2-8 0,-3 6 12 15,-5 2-1-15,-4 1 2 16,-2 0-6-16,-2-5-2 15,-2-1-3-15,0-4 4 16,3-5 10-16,1-3-4 16,5 1 0-16,-1 2 1 15,-1 3-1-15,-3 3 0 16,-1 4 0-16,-6 4 4 16,-1 1-3-16,-2 3 5 15,0 1-6-15,0 0 7 16,1 0-10-16,-3-3 3 15,-1-2-4-15,0 1-12 16,0 3-36-16,0 7 9 0,0 8-38 16,-8 1-114-16,0 4-169 15</inkml:trace>
  <inkml:trace contextRef="#ctx0" brushRef="#br2" timeOffset="-180235.01">31408 10691 525 0,'0'0'172'0,"0"0"-162"15,0 0 59-15,0 0-39 16,0 0-24-16,0 0 3 16,0 0 1-16,0-76-6 15,6 54 8-15,-2-3-5 16,-2 0-5-16,-2 0 19 16,0 0-4-16,-6 3-17 0,-9 1 0 15,-3 3 3-15,0 1-3 16,0 0 0-16,0-1 3 15,0 2-3-15,1-2 0 16,1 1 0-16,-1-1-1 16,3 1 3-16,-2 0-2 15,-2-1 0-15,2 3 4 16,-2-1-6-16,0 0 2 16,-3 3 0-16,-3-4-1 15,-3 4 5-15,-2 0-4 16,3 2 0-16,-3 3 3 15,1 2-5-15,1 1 2 16,-1 1 0-16,0 4 3 0,-2-2-1 16,-3 2 2-16,0 0 9 15,-4 0-12-15,2 5 17 16,-3 5 0-16,2 5-7 16,2 2 7-16,-1 4-16 15,3 1 8-15,-3 3-3 16,-2 1-5-16,-3 1 22 15,1 3-11-15,0-1 4 16,3 6 9-16,-1 3-18 16,3 2 9-16,2 3-1 15,0-1-15-15,0 1 11 16,2-3-12-16,2 1 1 16,3-1 8-16,4 0-4 0,1 0-1 15,4-2 11 1,1 4-14-16,0 0 5 0,-1-2-4 15,1 2-2-15,-2 0 6 16,2 0 0-16,1 3 2 16,-2 0 6-16,3 2-13 15,3 0 13-15,2 0-10 16,8 3 5-16,0 1 13 16,0 2-21-16,6-1 19 15,11-2-1-15,1-2-18 16,1-2 17-16,-1 1-15 15,1-1-2-15,1-2 5 16,1-6-1-16,2 0-5 16,1-5 0-16,0-3 4 0,-1-2-4 15,-1-3 0-15,2-1 0 16,-2 0-3-16,4-1 11 16,2-3-8-16,0 2 0 15,2-3 4-15,0 0 0 16,1-2-4-16,1 1 1 15,0-3-4-15,0 0 3 16,-1-3 0-16,0 0 0 16,2-1 1-16,-1-3-3 15,1 0 2-15,-4-4 0 16,3-2-2-16,-1-2 4 16,2 0-2-16,0 0 0 15,2-9 7-15,-2-5-11 0,-2-4 4 16,1 2 0-16,-3-3-4 15,-3-2-5-15,0 0 9 16,-3-2-5-16,1 1-3 16,0-1 4-16,0-5 0 15,3 1-4-15,1-3 3 16,0-3-18-16,-1 2 21 16,-1-2 1-16,-4 2 1 15,-3-2-1-15,1-5 1 16,-2 0 0-16,0-4-1 0,-1-2-4 15,1-3-1 1,3-3 1-16,0-4-3 0,2 3 4 16,-1-1 4-16,0 0 0 15,-1 5-3-15,-1 5-11 16,-3 6 14-16,-5 9-3 16,-4 5-8-16,-2 8-11 15,-3 2-95-15,0-1-150 16</inkml:trace>
  <inkml:trace contextRef="#ctx0" brushRef="#br2" timeOffset="-178674.07">28848 10942 675 0,'0'0'58'0,"0"0"-52"16,28-86 36-16,-14 51-3 15,2 2-3-15,-3-4-18 16,0 2 2-16,-2 0 13 0,-6-2 2 16,-4 3 19-16,-1-3-27 15,0 1-23-15,0 2 9 16,-10 1-13-16,-5 3 0 16,-2 0-4-16,-5 3 5 15,-3-1-1-15,-2 3 0 16,2-2 4-16,3 3 1 15,0 2-5-15,-3-2 0 16,-3 1-1-16,-2 1 1 16,0 3 0-16,0 0 0 15,6 3 2-15,-1 0-4 16,2 2 2-16,1 2 0 16,1-1-3-16,-6 2 6 0,0 2-3 15,-4-1 0 1,-2 3 3-16,-1 0-5 0,-5 3 2 15,0-1 0-15,-3 3-5 16,4 1 8-16,-1 1-3 16,8 0 0-16,1 0-3 15,3 5-2-15,1 5 5 16,1 1 0-16,1 0-3 16,-1 2 3-16,0 1 0 15,-3 0 0-15,-5 2 4 16,-3 1-7-16,-2 1 3 15,1 0 0-15,3 4 6 16,2 1-5-16,5 3 11 0,2 2 2 16,3 3-2-16,2 5 10 15,0 4-21-15,2 4 14 16,3 7 13-16,2-1-25 16,0 4 15-16,4 2-8 15,-2-1-10-15,3 0 16 16,0 2-16-16,1 1 1 15,1 1 0-15,3 1 5 16,3-1-6-16,0-1 10 16,0-1 1-16,0-2 14 15,7-1-19-15,2-1-4 16,4-1 5-16,3-2-3 0,4-3-4 16,5-5 6-1,5 0-5-15,4-5 16 0,7-1-16 16,4-2 0-16,4-1 13 15,1 1-7-15,2-1 11 16,-4-2-7-16,0-5-9 16,-2-1 8-16,-1-6-10 15,1-3 4-15,-1-4 8 16,2-5-8-16,-2-2 1 16,-1-5-5-16,-5 0 6 15,-1 0-9-15,-1-3 3 16,6-15 0-16,2-3-1 15,3-8 2-15,0-1-1 16,-2-1 0-16,-6 1 5 0,-7-1-10 16,-5-4 5-16,-4-4-5 15,-1-5 5-15,1-8-10 16,2-5 10-16,3-3 0 16,-1 0-4-16,-1 9 2 15,-7 6-5-15,-7 11 7 16,-7 6-6-16,-6 1-7 15,0 1 11-15,0 1-14 16,-2 3-42-16,-7 5-5 16,-3 4-101-16,3-1-198 15</inkml:trace>
  <inkml:trace contextRef="#ctx0" brushRef="#br2" timeOffset="-176536.69">24927 10562 690 0,'0'0'0'0,"0"0"0"16,24-106 12-16,-9 65-11 0,0 2 20 16,-1 2 39-16,-3 7 4 15,-2 0-20-15,-4 5-31 16,-5-1-1-16,0 3 8 15,0-1-20-15,-12 2 13 16,-5 2-11-16,-2-1 2 16,-4 0-1-16,1-3-3 15,-1 2 0-15,1-1 8 16,0 1 6-16,2-1 17 16,-1 4-8-16,2 1-2 15,3 1 10-15,-2 2-28 16,3 3-2-16,-1 1-2 15,0 1 4-15,0 3-3 16,0 0 0-16,-5 3 1 0,-3 0-6 16,-4 3 5-16,-2 1 0 15,-4 0-3-15,1 0 8 16,0 0-5-16,-2 3 4 16,3 10-3-16,-1 1 19 15,4 1-17-15,1 1-1 16,4 3-4-16,2-2 9 15,2 5-7-15,1 2 3 16,1 3 2-16,-4-1-3 16,0 4-2-16,-2 1 0 15,0 1 0-15,-2-2 6 16,1 4-6-16,0-4 0 16,-2-1 3-16,2 0 16 0,3-1-14 15,-1 0-4-15,2 3 3 16,3 1 4-16,0 0-7 15,6 4-1-15,-1-1 6 16,4 2 3-16,-2 0-3 16,-2-2-2-16,2-3 0 15,2 1 3-15,-1 0-4 16,6 2 9-16,0 0-6 16,3 2 12-16,-1 2-15 15,2-1-2-15,0 3 12 16,0-4-11-16,0-2 11 15,0-4 2-15,7 1-9 0,0-4 11 16,2-2-16 0,0 1 0-16,-2-1-1 0,5 3 6 15,0-3-6-15,0 3 1 16,3-5 5-16,2 2-5 16,0-3-1-16,6 1 0 15,2-4 2-15,2-3 5 16,4-1-5-16,1-2-1 15,-2-5 4-15,1-1-3 16,-3-1-2-16,1-2 0 16,-3-3-1-16,1 1 0 15,-2 0 1-15,-1-2 0 16,-4 1 2-16,1-2-9 0,-3 0 6 16,3 0-1-1,-1 0-4-15,-2 0-1 0,6 0 7 16,0 0-2-16,3 0-1 15,3-9-3-15,-1 0 6 16,0-1 0-16,-5 0-1 16,-2 1 3-16,-3-2-2 15,-3-1 0-15,1-1 5 16,0-5-6-16,2-1 1 16,3-3 0-16,1 0-4 15,1 4 8-15,-2 0-4 16,-4 7 0-16,-8 0 4 0,-2 4-10 15,-5-1 6 1,0-4-13-16,3-3-2 0,0-3-49 16,4-4-26-16,7-3-144 15,4-2-491-15</inkml:trace>
  <inkml:trace contextRef="#ctx0" brushRef="#br2" timeOffset="-174324.5">21146 10457 637 0,'0'0'71'16,"0"0"-64"-16,0 0 27 15,47-99-2-15,-30 71-1 16,-1-1 14-16,-5 0 16 16,-2-1-32-16,-3-2 40 15,-3-1-45-15,-3 1-6 16,0-1-1-16,0 0-14 15,-12-4 5-15,-2 2-8 16,-2 1 5-16,3 1-2 16,3 3-2-16,2 5 2 15,2 3-3-15,-1 1 3 16,-2 4-3-16,0 2 0 16,-4-1-11-16,0 2 8 0,-1 1-3 15,-1-1 4 1,-2 3-6-16,-2 1 4 0,-5 1 4 15,-4 1 0-15,-5 2 0 16,-2-2-6-16,1-1 6 16,-2 0 0-16,-1-1-3 15,4 1 11-15,2 2-8 16,3 3 0-16,-1 1 4 16,1-1-7-16,1 3 3 15,2 1 0-15,2 0-1 16,5 0 3-16,-1 0-2 15,-2 0 0-15,-2 0-2 0,0 8-2 16,-6-1 4 0,1 1 0-16,-3 2-3 0,1-3 6 15,2 2-3-15,2-3 0 16,7-1 5-16,2 0-7 16,4 2 2-16,0 1 0 15,1 4-3-15,-3 1 8 16,0 4-5-16,-3 3 0 15,0 3 2-15,-3 1-4 16,-3 1 2-16,-1 4 0 16,-1-3-2-16,1 0 9 15,1-1-6-15,4-2 23 16,3 2-10-16,1-1 8 16,4 1-20-16,0 1 0 15,3 1 7-15,1 2-6 0,2 2 5 16,0 1 6-16,1 5-9 15,0 2 19-15,2 2-24 16,0 4 2-16,-2 2-1 16,2 2 7-16,0-2-7 15,2-4-1-15,-2 0 2 16,-1-5 6-16,1 1-8 16,0-3 2-16,1-1 10 15,-1 6-11-15,3-2 8 16,0 1-4-16,0 2-1 15,0 1 0-15,3-1-4 16,13 0 0-16,3 0 6 0,4 0-4 16,3-1 5-16,-3-4 2 15,0 0-8-15,-2-6 6 16,-2 0-7-16,1-3 0 16,0-1 1-16,3-2 6 15,1-1-7-15,3-2 0 16,3-1 5-16,1-2 2 15,2-1-7-15,-2-2 1 16,2 1-2-16,-3-3 6 16,-3-1-5-16,-4-2 0 15,1-1 4-15,0-1-8 16,2-1 4-16,3-2 0 16,5 1 0-16,-2-4-5 0,0 2 5 15,0-1 0 1,1-3 2-16,1 3-6 0,-3-3 4 15,-1-1 0-15,-3 0-3 16,-6 0-1-16,-2 0-2 16,1 0 0-16,-4 0 1 15,2-5-1-15,-3-4 6 16,1 1 0-16,0-1-2 16,1 0 6-16,0-3-4 15,2 2 0-15,2-1 4 16,-3-2-8-16,0 1 4 15,-3-1 0-15,-2-1-3 16,-1-2-13-16,-3-1 13 16,1 0-2-16,-2-2-1 0,0 0 0 15,0 2 6-15,0 0 0 16,-2 0-4-16,0-1 9 16,0 1-5-16,1 0 0 15,-1-2 4-15,2-1-8 16,-1-3 4-16,-1 4-1 15,1-2-2-15,-2 2-8 16,-2 4 11-16,-2-3-4 16,1-1-12-16,-2-2 13 15,0-1 3-15,0-2 0 16,0-1 4-16,0 3 1 16,0 1 2-16,0 3-3 15,0 2 0-15,3 0-7 0,3-3 3 16,3-1 0-16,-2-2-7 15,-1-2 4-15,0 4 3 16,-3 0 0-16,0-1 6 16,-3 3-2-16,3-2-3 15,-3 2 9-15,1-3 15 16,1 0-20-16,3-1 8 16,-2 0-13-16,1 1 7 15,1-1-14-15,-2-2 7 16,1-5-35-16,2-1-5 15,0-1-65-15,0 1-73 16,-1 5-292-16</inkml:trace>
  <inkml:trace contextRef="#ctx0" brushRef="#br2" timeOffset="-168288.95">21983 12567 345 0,'0'0'101'0,"0"0"-5"16,0 0-10-16,0 0-21 15,0 0-35-15,0 0-24 16,0 0 12-16,-3-23 2 16,2 23-9-16,1-2 7 15,-2 1-2-15,2-2-2 16,-1 3 12-16,1 0-9 16,-3-2 19-16,3 2 4 15,0-2-22-15,0 2 9 16,0 0-13-16,-1 0-4 15,1 0 10-15,0 0-17 16,-2 0 3-16,2 0-4 16,-1 0 5-16,-1 0-12 0,-2 16 10 15,-1 6-4-15,-1 6 28 16,0 1-20-16,4 1 7 16,0 1 11-16,2 0-25 15,0 1 13-15,0 1-4 16,0 1 2-16,0 3 3 15,5 0-16-15,-2 5 7 16,-1-1-7-16,-2 0 9 16,0-1-3-16,0-2 3 15,0-6-1-15,-5-7 8 16,2-1-11-16,3-5 6 16,0-3-2-16,0-4-2 0,0 1 1 15,0 0 2-15,0-3-6 16,0 0 6-16,0-1-6 15,0-1-4-15,0-1 0 16,0-1-2-16,0 0-3 16,0-2-54-16,0-4-157 15,0 0-401-15</inkml:trace>
  <inkml:trace contextRef="#ctx0" brushRef="#br2" timeOffset="-167432.71">21947 13038 293 0,'0'0'109'16,"0"0"13"-16,0 0 3 16,0 0-24-16,0 0-8 15,0 0-8-15,0 0-19 16,3 0 10-16,3 0-20 16,1 0-15-16,2-9 4 0,5-6-19 15,0-3-1-15,5-4-8 16,2-3-15-16,0-4 9 15,1-1-11-15,2-3 1 16,-2 1-5-16,-2 0 5 16,1 5-1-16,-8 4 0 15,-1 5-3-15,-6 6 1 16,-3 1 2-16,2 0 0 16,-1 1-5-16,2-6 5 15,4-1-2-15,-2 4-5 16,0-1-27-16,-1 6 4 15,-4 3-14-15,-2 5-26 16,-1 0-67-16,0 0-121 0,0 0-268 16</inkml:trace>
  <inkml:trace contextRef="#ctx0" brushRef="#br2" timeOffset="-166557.48">22077 12992 119 0,'0'0'239'0,"0"0"-195"16,0 0 20-16,0 0 23 16,0 0-19-16,0 0-10 15,0-36 11-15,0 29-5 16,0-1-1-16,0 3 7 16,0 0-7-16,0 3-2 15,0 1-11-15,0 0-14 16,0 1 3-16,0-2-20 15,0 2 6-15,0 0-15 16,2 0-2-16,2 3-13 16,4 16 10-16,5 11-5 0,2 4 25 15,3 6-24-15,3 3 13 16,3 2 10-16,1-3-23 16,0 0 11-16,-2-3-12 15,-5-4 0-15,-3-4-5 16,-8-4 4-16,-2-5 1 15,-4-3-23-15,-1-3-25 16,0-3-45-16,0-5-143 16,0-8-304-16</inkml:trace>
  <inkml:trace contextRef="#ctx0" brushRef="#br2" timeOffset="-162820.98">22616 13347 97 0,'0'0'192'0,"0"0"-109"0,0 0-8 16,0 0 3-16,0 0-4 15,0 0-35-15,0 0 2 16,0-7-3-16,0 7-11 16,0 0 6-16,0-1-18 15,0 1 2-15,0-2 1 16,0 1-10-16,0 1 16 16,0-2-3-16,0 0 2 15,0 1 23-15,0 1-13 16,0-1 9-16,0-1-9 15,0 2-19-15,0-1 8 16,0 1-15-16,0-2-7 16,0 2 3-16,0 0 0 0,0 0-3 15,0 0 0-15,0 0 5 16,0 0-10-16,0 0 5 16,0 0 0-16,0 0-1 15,0 0 5-15,0-2-4 16,0 1 0-16,0-2 5 15,0 3-6-15,0 0 1 16,0-2 0-16,0 0-4 16,0 2 8-16,0 0-4 15,0 0 0-15,0 0 5 16,0-1 0-16,0 1 2 16,0 0 2-16,0-2 16 0,0 2-15 15,0 0 5-15,0 0-6 16,0 0-5-16,0 0 5 15,0 0-9-15,0 0 0 16,0 0 5-16,0 0-2 16,0 0 12-16,0 0-4 15,0 0-5-15,0 0-9 16,0 0 3-16,0 0 0 16,0 3-5-16,0 16 4 15,0 5 1-15,0 4 0 16,0-3 6-16,0-2-3 15,0-1-3-15,0-2 0 16,6-2 5-16,-2-2-4 0,2-2 6 16,2-2-7-1,-1-2 7-15,2-1-8 0,-3-3 1 16,0-1 0-16,0-2-1 16,0-1 4-16,3-2-3 15,-2 0 0-15,0 0-4 16,-1-3-11-16,-1-10-30 15,0-4-41-15,-2-8-91 16,-2-7-147-16</inkml:trace>
  <inkml:trace contextRef="#ctx0" brushRef="#br2" timeOffset="-162550.29">22604 13102 632 0,'0'0'126'0,"0"0"-36"16,0 0 34-16,0 0-15 15,0 0-87-15,0 0-22 0,3-29-19 16,-3 49-83 0,0 8-32-16,0 1-154 0</inkml:trace>
  <inkml:trace contextRef="#ctx0" brushRef="#br2" timeOffset="-161830.32">22861 13585 99 0,'0'0'688'15,"0"0"-635"-15,0 0 33 16,0 0 5-16,0 0-53 16,0 0-23-16,0 0 15 15,1 55-9-15,-1-36-20 16,0-2-2-16,0-3-21 15,0-7-185-15,-4-3-255 16</inkml:trace>
  <inkml:trace contextRef="#ctx0" brushRef="#br2" timeOffset="-161277.15">23005 13229 623 0,'0'0'83'0,"0"0"35"15,0 0-9-15,0 0-13 16,0 0-64-16,0 0-20 16,5-5 1-16,-5 20-11 15,3 10 41-15,-2 5-5 16,2 7-18-16,3 6 7 15,-3 4-4-15,0 3-12 16,2 1 13-16,-4 1-23 16,2-2 9-16,-1-4-10 15,-2-7 7-15,0-6-9 0,0-8 2 16,0-8 0-16,0-6-2 16,0-5 5-16,0-3-3 15,0-3 1-15,-8 0 4 16,-1 0 7-16,-6 0 6 15,2-7-14-15,-2-4-1 16,1-1-1-16,0 2-4 16,3 1-6-16,2 0-45 15,5-2-25-15,4-2-116 16,0-3-222-16</inkml:trace>
  <inkml:trace contextRef="#ctx0" brushRef="#br2" timeOffset="-160938.57">22977 13004 631 0,'0'0'225'0,"0"0"-225"15,0 0 4-15,0 0-8 16,0 0-17-16,0 0-379 16</inkml:trace>
  <inkml:trace contextRef="#ctx0" brushRef="#br2" timeOffset="-159056.29">23011 13025 224 0,'0'0'42'0,"0"0"64"16,0 0 9-16,0 0-13 15,0 0-27-15,0 0-16 16,17-37 7-16,-17 35-28 15,0 0 3-15,0 2-10 16,0 0-22-16,0 0 2 16,-11 4-11-16,2 8 0 15,2 2 16-15,-1 1-10 0,4-6 12 16,4-3 3-16,0-6-16 16,0 0 42-16,0 0 20 15,0-6-5-15,0-11-15 16,0 0-38-16,3 1 3 15,-2 8-12-15,-1 8-8 16,2 0-33-16,-2 14-255 16,1 10-438-16</inkml:trace>
  <inkml:trace contextRef="#ctx0" brushRef="#br2" timeOffset="-157923.23">24150 12897 116 0,'0'0'208'0,"0"0"-200"16,140 0 6-16,-55 1 31 0,21 1 0 15,13-2 4-15,13 3-7 16,2 0 5-16,6-2 11 16,-3 3 21-16,-6-3 20 15,-11 1-16-15,-16-2-44 16,-10 0-34-16,-15 0 10 15,-18 0-15-15,-19 0-2 16,-21 0-55-16,-13 0-52 16,-8 2 15-16,0 2-263 15</inkml:trace>
  <inkml:trace contextRef="#ctx0" brushRef="#br2" timeOffset="-156678.37">24596 12453 542 0,'0'0'144'16,"0"0"-44"-16,0 0 8 15,0 0-41-15,0 0-24 16,0 0 0-16,0 0-20 16,0 0 14-16,0 0-6 15,0 0-24-15,0-4 15 16,0 0 0-16,0-3-9 16,0-4-12-16,-5-1-1 15,-8 3-4-15,-6 0 0 16,-9 2-3-16,-7 4 5 15,-4 3 2-15,-3 0 0 16,5 0 1-16,1 15 4 0,9 4-1 16,9 5-4-16,9 3 6 15,8 3-10-15,1 1 4 16,7-1 0-16,19-5-7 16,6-7 5-16,6-8-2 15,5-10-16-15,3 0 2 16,-1-10 16-16,-6-13-4 15,-8-7 6-15,-13-7-1 16,-6-7 7-16,-11-11-6 16,-1-11 2-16,-4-6 3 15,-12 0 1-15,-7 7-3 16,-5 14 22-16,-5 13 15 0,-7 9-36 16,-2 11 10-1,-6 7-14-15,3 10 9 0,4 1-17 16,5 12 8-16,9 15-13 15,11 11-4-15,11 7-52 16,5 5-75-16,29-1-70 16,14-9-312-16</inkml:trace>
  <inkml:trace contextRef="#ctx0" brushRef="#br2" timeOffset="-156190.62">24842 12028 597 0,'0'0'52'15,"0"0"83"-15,0 0-36 16,0 0-60-16,0 0-20 16,0 0 52-16,6 88-5 15,0-31 4-15,0 5-30 16,-3 2-11-16,4-3-2 16,-2-6-19-16,-2-9 9 15,1-10-17-15,-2-8 1 16,-1-9-2-16,1-6 2 15,-2-6-2-15,0-5-38 16,0-2-127-16,3-5-146 0</inkml:trace>
  <inkml:trace contextRef="#ctx0" brushRef="#br2" timeOffset="-155906.58">24878 11975 528 0,'0'0'153'0,"0"0"-109"16,0 0 86-16,104-2-78 15,-66 2-10-15,0 0-4 16,-8 0-38-16,-9 2-4 16,-9 3-42-16,-8 2-102 15,-4 3-105-15,0 0-246 16</inkml:trace>
  <inkml:trace contextRef="#ctx0" brushRef="#br2" timeOffset="-155702.54">24867 12277 597 0,'0'0'181'16,"0"0"-102"-16,0 0 60 15,82 8-103-15,-50-3-26 16,-2 1-10-16,-7 2-20 15,-8-4-109-15,-3 1-216 16</inkml:trace>
  <inkml:trace contextRef="#ctx0" brushRef="#br2" timeOffset="-155267.76">25185 12421 607 0,'0'0'117'0,"0"0"32"0,0 0 0 16,0 0-54-16,0 0-31 16,0 0-51-16,4-9-10 15,-4 24-1-15,0 7 5 16,0-1 25-16,0 3-16 15,0-3 2-15,0-5 3 16,7 0-18-16,2-5 5 16,2-5-8-16,0-3 9 15,5-3-18-15,-1 0-36 16,3-3-95-16,-1-15-160 0</inkml:trace>
  <inkml:trace contextRef="#ctx0" brushRef="#br2" timeOffset="-155088.37">25234 12171 439 0,'0'0'204'0,"0"0"-201"16,0 0-3-16,0 0-11 15,0 0-108-15</inkml:trace>
  <inkml:trace contextRef="#ctx0" brushRef="#br2" timeOffset="-142735.82">23196 12861 465 0,'0'0'149'0,"0"0"-85"16,0 0 70-16,0 0-58 15,0 0-21-15,0 0-9 16,60-9-30-16,-54 9 7 16,4 0-23-16,-2 0 3 15,4 0-6-15,4 0 3 16,4 0 0-16,4 0-4 16,2-2-85-16,-2-1-28 15,-3-2-109-15,-6 2-198 16</inkml:trace>
  <inkml:trace contextRef="#ctx0" brushRef="#br2" timeOffset="-142436.82">23253 13009 500 0,'0'0'260'0,"0"0"-187"16,0 0 52-1,0 0-45-15,0 0-44 0,0 0-17 16,85 0-17-16,-70 0-2 15,1 0-7-15,-1 0-38 16,2 0-92-16,-2 0-146 16</inkml:trace>
  <inkml:trace contextRef="#ctx0" brushRef="#br2" timeOffset="-141827.79">23775 12906 608 0,'0'0'111'0,"0"0"29"15,0 0-9-15,0 0-36 16,0 0-13-16,0 0-33 0,-1-1 4 16,1 1-5-1,0-2-19-15,0 2 18 0,0 0-16 16,7 0-17-16,11 0 20 16,6 0-21-16,0-3-2 15,1 0-11-15,0 0-2 16,2 1-15-16,0 2-58 15,-3-2-136-15,-4 2-378 16</inkml:trace>
  <inkml:trace contextRef="#ctx0" brushRef="#br2" timeOffset="-140274.23">24648 13394 434 0,'0'0'112'0,"0"0"-27"15,0 0 62-15,0 0-57 16,0 0 4-16,0 0-28 16,0 0-15-16,2-67 10 15,-2 62-17-15,-2 0-1 16,-5 2-18-16,-4 3-21 0,-5 0 5 15,-1 0-9 1,-4 16 0-16,-1 9 1 0,1 3 8 16,2 3-9-16,5-1 0 15,5-2 2-15,9-1-10 16,0-5 6-16,3-5-3 16,18-4 4-16,4-6-19 15,4-4 11-15,-2-3 1 16,-3 0-31-16,-2-10 32 15,-4-11 3-15,-3-9 4 16,0-7 0-16,-6-7 7 16,-2-7-7-16,-4-2 0 15,-3-3 1-15,0-2-8 16,0 0 9-16,-15 3-2 16,-7 5 4-16,-6 11-1 0,-4 9 10 15,-4 13-10-15,-6 9 1 16,-1 8-1-16,-3 0-3 15,1 6 0-15,7 15-3 16,6 4-6-16,11 9 9 16,15 2-41-16,6 4-54 15,23 0-36-15,20-3-102 16,12-3-215-16</inkml:trace>
  <inkml:trace contextRef="#ctx0" brushRef="#br2" timeOffset="-139651.01">25030 13029 453 0,'0'0'82'15,"0"0"54"-15,0 0 5 16,0 0-42-16,0 0-5 0,0 0-9 16,-9-29-25-16,9 29-18 15,0 0-18-15,0 8-15 16,10 19-7-16,4 11 16 16,5 9-2-16,2 6 21 15,2 0-30-15,3 0 6 16,4-2-11-16,2-4 7 15,-4-5-9-15,-3-6 0 16,-7-6-6-16,-5-9 4 16,-5-3-34-16,-5-7-35 15,-3-3-37-15,0-5-110 16,0-3-162-16</inkml:trace>
  <inkml:trace contextRef="#ctx0" brushRef="#br2" timeOffset="-139306.1">25313 13036 433 0,'0'0'194'0,"0"0"-112"0,0 0 40 15,0 0-34-15,0 0-3 16,-107 85-23-16,77-41 0 16,5 3-20-16,1 1 9 15,5 2-7-15,8-1-38 16,3-4 9-16,5-2-15 15,2-5-2-15,1-7-2 16,0-7-69-16,0-3-72 16,0-8-209-16</inkml:trace>
  <inkml:trace contextRef="#ctx0" brushRef="#br2" timeOffset="-138669.95">25563 13455 643 0,'0'0'181'0,"0"0"-59"16,0 0 25-16,0 0-70 16,0 0-19-16,0 0-34 15,0 4-15-15,0-1 0 16,0 2-9-16,3 4 0 16,0 9-2-16,3 2 7 0,-1 6 2 15,-2 0-1-15,2 1-1 16,-1 3 3-16,-2-4-4 15,-1 0-4-15,-1-4 0 16,0-4 6-16,0-3-8 16,0-6 2-16,0-4 0 15,0-1-4-15,0-2 7 16,0 0-3-16,-6-2 10 16,-3 0-9-16,-4 0 24 15,2 0-6-15,2 0-13 16,-1 0 13-16,3-4-15 15,1 0-4-15,0 2 0 0,0-3-16 16,4-6-27-16,2-5-78 16,0-6-203-16,8-6-555 15</inkml:trace>
  <inkml:trace contextRef="#ctx0" brushRef="#br2" timeOffset="-138450.84">25661 13166 472 0,'0'0'419'0,"0"0"-417"16,0 0-2-16,0 0 0 15,0 0-42-15,0 0-413 16</inkml:trace>
  <inkml:trace contextRef="#ctx0" brushRef="#br2" timeOffset="-122950.22">26304 12681 727 0,'0'0'136'0,"0"0"-14"16,0 0 19-16,0 0-40 15,0 0-31-15,0 0 6 16,0 0-30-16,0 0-18 0,0 0 0 16,-4-68-27-16,4 68-1 15,0 0 0-15,0 0-13 16,0 0-19-16,-5 0-62 15,-1 5-83-15,0 8-182 16</inkml:trace>
  <inkml:trace contextRef="#ctx0" brushRef="#br2" timeOffset="-122734.39">26486 13151 872 0,'0'0'86'15,"0"0"-83"-15,0 0 61 16,25 86-1-16,-25-48-49 16,-4 6 3-16,-12 4-17 15,-3 4-49-15,3-8-203 16</inkml:trace>
  <inkml:trace contextRef="#ctx0" brushRef="#br2" timeOffset="-121977.05">27247 12561 545 0,'0'0'113'0,"0"0"8"16,0 0-23-16,0 0-7 0,0 0-29 15,1 98-10-15,4-20 58 16,1 15-35-16,1 6-25 16,4 1-9-16,-1-7-16 15,-1-11-7-15,1-10-13 16,-5-11 2-16,-5-8-9 16,0-7 2-16,0-6-16 15,-6-10-50-15,-6-7-102 16,2-17-235-16</inkml:trace>
  <inkml:trace contextRef="#ctx0" brushRef="#br2" timeOffset="-121205.29">27331 12783 707 0,'0'0'68'0,"0"0"-65"16,0 0 92-16,0 0 11 15,0 0-23-15,0 0-39 16,-3-41-38-16,17 32 3 16,3 4 12-16,4-2-21 15,5 1 14-15,0 3-1 16,-3-2-11-16,-1 4 8 15,-8-1-3-15,-4 2 2 16,-7 0 11-16,-2 0-18 16,-1 8 5-16,0 15-4 15,-1 12 7-15,-13 3 24 16,-7 1-15-16,-1-4 1 0,-2-3 11 16,3-5-16-16,3-6 9 15,5-3-5-15,1-7-16 16,6-6 10-16,3-1-13 15,1-2 0-15,2 0-1 16,0-1 1-16,5-1-7 16,19 2-24-16,7 0-16 15,5 5 28-15,-2 3-2 16,-2 5 5-16,-3 2 12 16,-3 6 3-16,-3 5 1 15,-4 2 0-15,-3 2 4 16,-6 2-4-16,-1 3 0 0,-6-3 0 15,-3 0 8 1,0-2-7-16,0-6 16 0,0-2 17 16,-3-4-11-16,-9-3 0 15,-3-5-4-15,-7-2-3 16,-5-5 8-16,-3 1-23 16,-1-4 8-16,-5 0-9 15,3-2-5-15,-1 1-16 16,1 4-50-16,6 1-47 15,11 3-65-15,16-5-193 16</inkml:trace>
  <inkml:trace contextRef="#ctx0" brushRef="#br2" timeOffset="-115309.09">28772 2786 178 0,'0'0'443'0,"0"0"-443"15,0 0-3-15,0 0 3 16,0 0 78-16,0 0 7 0,0 0-39 16,0-46-14-16,0 41 33 15,0 1 7-15,0 2-14 16,0 0-9-16,0 2-18 15,0 0-3-15,0 0 0 16,0 0-25-16,0 0 10 16,0 10-13-16,0 18 5 15,0 15 10-15,-2 16 23 16,1 9-6-16,1-1 4 16,0-3-29-16,0-9 10 15,0-9-15-15,3-11 2 16,0-6-6-16,-3-7 2 0,0-6-1 15,0-9-21-15,0-5-69 16,0-2-82-16,-5-12-164 16</inkml:trace>
  <inkml:trace contextRef="#ctx0" brushRef="#br2" timeOffset="-115030.77">28778 2744 838 0,'0'0'263'16,"0"0"-244"-16,0 0 4 0,0 0 39 15,0 0 10-15,0 0-38 16,79-30-18-16,-57 30-9 15,-1 0-5-15,3 0-4 16,-3 0 2-16,-5 4-36 16,-4 0-30-16,-6 3-52 15,-4-1-97-15,-2 1-173 16</inkml:trace>
  <inkml:trace contextRef="#ctx0" brushRef="#br2" timeOffset="-114850.18">28745 2946 55 0,'0'0'767'0,"0"0"-758"15,0 0 54-15,0 0 57 16,0 0-5-16,0 0-51 16,91 18-52-16,-60-12-12 15,-5-1-15-15,-12 1-130 16,-12 3-218-16</inkml:trace>
  <inkml:trace contextRef="#ctx0" brushRef="#br2" timeOffset="-114310.85">28906 3067 565 0,'0'0'488'16,"0"0"-450"-16,0 0-32 15,0 0 22-15,0 0-11 16,0 0-15-16,31 65 17 0,-19-48-19 15,0-2 2 1,-2-3-7-16,0-5-4 0,-3-1-26 16,3-6-24-16,1 0 23 15,-1-8 36-15,1-10 3 16,-4 1 6-16,-1 1 24 16,-3 4-14-16,-1 2 24 15,-2 7 3-15,0 2-27 16,0 1-2-16,0 0-17 15,0 1-17-15,0 16 9 16,-3 10 1-16,0 5 7 16,1 1-3-16,2 0 5 15,0-1-2-15,0-5 0 16,0-4 3-16,-3-5-8 16,0-7 10-16,0-3-5 0,-1-7 10 15,-4-1-2-15,2 0 28 16,-1 0 5-16,-2 0-34 15,-1 0-7-15,4-5-57 16,1-2-87-16,5-1-176 16</inkml:trace>
  <inkml:trace contextRef="#ctx0" brushRef="#br2" timeOffset="-113876.45">29173 3118 690 0,'0'0'204'15,"0"0"-196"-15,0 0 1 16,0 0 21-16,0 0 75 16,22 100-42-16,-19-69-44 15,0-2 23-15,-1-5-8 16,-1-9-10-16,-1-6 7 15,2-2-19-15,-2-7 0 16,0 0 4-16,0 0 0 16,2-7 15-16,5-12-31 15,-1-4-18-15,3-2 0 16,1 6-3-16,0 3 1 0,-2 6 1 16,-2 5 1-16,-3 3 10 15,2 2-4-15,-1 0 3 16,2 0 9-16,0 8-5 15,0 4 5-15,0 6 21 16,1-4-1-16,-2 1 23 16,-1 0-13-16,1-4-14 15,-2 0-9-15,-2-4-7 16,1 3-22-16,-2-1-67 16,0-3-141-16,0-2-219 15</inkml:trace>
  <inkml:trace contextRef="#ctx0" brushRef="#br2" timeOffset="-113614.31">29498 3174 839 0,'0'0'15'0,"0"0"-13"15,9 85 40-15,-6-41 12 16,0 4 0-16,-1 3-21 16,3-1-19-16,-3-5 14 15,-2-5-27-15,0-5 4 0,0-8-5 16,0-5-4 0,0-8-6-16,0-6-107 0,0-8-110 15,0 0-377-15</inkml:trace>
  <inkml:trace contextRef="#ctx0" brushRef="#br2" timeOffset="-113374.68">29589 3223 276 0,'0'0'353'15,"0"0"-347"-15,0 0 77 0,0 0 47 16,66 95-6-16,-56-71-10 16,-3-4-48-16,-5-4-29 15,-2-2-16-15,0-4-21 16,-12-3 12-16,-13-2-12 16,-8-5-97-16,-3 0-177 15</inkml:trace>
  <inkml:trace contextRef="#ctx0" brushRef="#br2" timeOffset="-112885.58">29838 3010 145 0,'0'0'723'16,"0"0"-664"-16,0 0 12 16,0 0 66-16,0 0-88 15,0 0-31-15,87 10-18 0,-50 0-41 16,-4-1-113-16,-9-4-332 16</inkml:trace>
  <inkml:trace contextRef="#ctx0" brushRef="#br2" timeOffset="-112707.06">29922 3146 831 0,'0'0'120'0,"0"0"-118"16,0 0-4-16,110 5-46 15,-78-2-132-15,-4-1-243 0</inkml:trace>
  <inkml:trace contextRef="#ctx0" brushRef="#br2" timeOffset="-112241.15">30228 3094 894 0,'0'0'201'16,"0"0"-185"-16,0 0 36 15,0 0-11-15,0 0-13 16,97 10-28-16,-65-6-23 16,1 3-38-16,-1-3-119 15,-4-4-207-15</inkml:trace>
  <inkml:trace contextRef="#ctx0" brushRef="#br2" timeOffset="-111665.39">30695 2692 567 0,'0'0'196'0,"0"0"-195"15,0 0 88-15,0 0 53 16,0 0-30-16,0 0-66 16,15-12-27-16,-12 12 13 15,0 16-24-15,0 12-4 16,-3 12 18-16,0 7 5 0,0 9-9 16,-2 2 10-16,-2 0-19 15,-1-6 0-15,5-5-6 16,-1-8 3-16,1-8 5 15,0-6-2-15,0-6-8 16,0-6 0-16,0-7-1 16,0-3-32-16,0-3-112 15,4-4-433-15</inkml:trace>
  <inkml:trace contextRef="#ctx0" brushRef="#br2" timeOffset="-111370.61">30729 3061 1045 0,'0'0'41'15,"0"0"-29"-15,85-59-8 16,-49 38 27-16,-2 4-3 16,-1 3-21-16,-8 3-3 15,-10 7-3-15,-7 2-1 16,-4 2-12-16,-4 0-46 16,0 0-118-16,-1 0-64 0,-13 7-7 15</inkml:trace>
  <inkml:trace contextRef="#ctx0" brushRef="#br2" timeOffset="-111160.77">30726 3096 293 0,'0'0'545'0,"0"0"-503"16,0 0 16-16,0 0 89 15,0 0-29-15,0 0-75 0,105 85-23 16,-80-65-18-16,-4-5-2 16,-6-2-3-16,-6-6-123 15,-1-5-193-15</inkml:trace>
  <inkml:trace contextRef="#ctx0" brushRef="#br2" timeOffset="-110748.56">31163 2776 712 0,'0'0'148'0,"0"0"-93"15,0 0 42-15,0 0-26 16,0 0-55-16,0 0 15 0,-1 115 32 15,-4-58-29-15,-2 5-4 16,1-5-4-16,3-2-19 16,3-6 1-16,0-9 3 15,0-6-8-15,0-8-3 16,8-8 0-16,0-7-60 16,4-9-81-16,9-2-241 15</inkml:trace>
  <inkml:trace contextRef="#ctx0" brushRef="#br2" timeOffset="-110486.67">31317 2899 635 0,'0'0'160'15,"0"0"-158"-15,0 0 122 16,30 111-15-16,-21-74-38 16,1-1-30-16,4 0-31 15,-2-3 9-15,-2-4-16 16,-1-6 3-16,-5-5-12 16,-1-8-13-16,-1-2-98 15,0-7-94-15,4-1-207 16</inkml:trace>
  <inkml:trace contextRef="#ctx0" brushRef="#br2" timeOffset="-110260.6">31463 2977 404 0,'0'0'433'0,"0"0"-422"15,0 0 30-15,0 0 116 16,0 0-43-16,-82 98-46 16,70-69-37-16,0-1-12 15,3-1-19-15,3-1-5 16,5-2-18-16,1-7-152 0,3-7-292 16</inkml:trace>
  <inkml:trace contextRef="#ctx0" brushRef="#br2" timeOffset="-109999.18">31663 3116 907 0,'0'0'101'15,"0"0"-72"-15,0 0 5 16,0 0-34-16,0 0-19 16,93 18-191-16,-76-18-351 15</inkml:trace>
  <inkml:trace contextRef="#ctx0" brushRef="#br2" timeOffset="-109729.08">31869 2935 686 0,'0'0'162'0,"0"0"-162"16,4 82 0-16,6-41 20 15,1 0 29-15,1 0-25 16,4-5-9-16,-2-5-14 16,-2-6 1-16,-2-4-2 15,-7-10-20-15,-1-6-143 16,-2-5-306-16</inkml:trace>
  <inkml:trace contextRef="#ctx0" brushRef="#br2" timeOffset="-109488.18">31957 2926 742 0,'0'0'193'16,"0"0"-180"-16,0 0 12 16,0 0 101-16,-27 80-58 15,15-42-43-15,0-3-6 16,0 2-18-16,-1-4 0 0,1-1-1 16,0-2-33-16,6-7-128 15,6-8-193-15</inkml:trace>
  <inkml:trace contextRef="#ctx0" brushRef="#br2" timeOffset="-109166.23">32048 3181 777 0,'0'0'0'0,"0"0"-12"0,0 0 12 16,0 0 64-16,0 0-31 16,0 0-20-16,7 55 15 15,-2-48 0-15,-1-5 28 16,4-2 19-16,1 0-17 16,0-4 0-16,0-11-40 15,-1 0-1-15,-1 0-3 16,-6 4-12-16,-1 3 1 15,0 3 5-15,-10 5-8 16,-11 0-9-16,-8 0-49 16,3 2-43-16,8 5-110 15,13-2-371-15</inkml:trace>
  <inkml:trace contextRef="#ctx0" brushRef="#br2" timeOffset="-108875.23">32242 2804 846 0,'0'0'95'0,"0"0"-90"16,27 113 149-16,-17-53-35 16,-1 6-51-16,-2-5-19 15,-7-4-38-15,0-4-5 16,-8-3-12-16,-16-1 2 16,-12-1-107-16,-7-7-164 15</inkml:trace>
  <inkml:trace contextRef="#ctx0" brushRef="#br2" timeOffset="-79847.35">28922 3618 639 0,'0'0'166'0,"0"0"-124"0,0 0 60 16,0 0 5-1,0 0-36-15,0 0-26 0,0 0-5 16,10-13-26-16,-3 22-7 15,-1 16 4-15,0 17 7 16,-3 8 30-16,-3 10-19 16,0 2-4-16,0-3 3 15,-5-2-17-15,-1-11-6 16,2-7-5-16,1-9 3 16,-1-8-9-16,4-9-18 15,0-6-60-15,0-7-50 16,0-2-140-16,0-24-180 0</inkml:trace>
  <inkml:trace contextRef="#ctx0" brushRef="#br2" timeOffset="-79612.54">28940 3648 409 0,'0'0'385'16,"0"0"-357"-16,0 0 60 16,83-40 45-16,-51 34-77 15,2 1-22-15,-5 2-29 0,-7 3-5 16,-10 0-4 0,-6 0-100-16,-6 0-62 0,0 10-163 15,-10 0-168-15</inkml:trace>
  <inkml:trace contextRef="#ctx0" brushRef="#br2" timeOffset="-79435.45">28849 3839 194 0,'0'0'552'16,"0"0"-545"-16,0 0 85 15,0 0 89-15,0 0-68 16,0 0-59-16,112 33-33 15,-70-30-21-15,-8 4-10 16,-10 1-175-16,-12 4-150 0,-12 1-333 16</inkml:trace>
  <inkml:trace contextRef="#ctx0" brushRef="#br2" timeOffset="-78857.55">29163 4034 489 0,'0'0'291'0,"0"0"-273"15,0 0 24-15,0 0 36 16,0 0-33-16,0 0-23 16,0 22-4-16,0 1-9 15,0-4 0-15,0-2-9 16,0-4 0-16,0-2-1 16,4-7-2-16,1-2-5 15,-1-2-16-15,2 0 24 16,-2-13 13-16,1-8-13 0,-4-3 0 15,-1-1 12-15,0 0-2 16,0 4 1-16,-6 4 13 16,-4 8-23-16,-2 2 15 15,3 6-16-15,-3 1-6 16,3 0 5-16,5 0-17 16,1 0-25-16,3 0-16 15,0 0 0-15,3 0 35 16,12 0 21-16,3-5 3 15,-2-11 54-15,0-4 11 16,-7 1-12-16,0-1-29 16,-4 6-11-16,-4 4 14 15,-1 5-7-15,0 5-9 0,0 0-11 16,0 2-25 0,-11 13 9-16,3 7-74 0,6 3-70 15,2-2-86-15,2-4-143 16</inkml:trace>
  <inkml:trace contextRef="#ctx0" brushRef="#br2" timeOffset="-78496.57">29319 4010 657 0,'0'0'207'0,"0"0"-199"16,0 0 0-16,0 0 49 15,0 0 4-15,0 0-32 16,-52 89 1-16,52-79-2 15,5-4-13-15,14-4 8 0,6-2-3 16,2-2-3-16,-2-14 0 16,-4-4-16-16,-4 0 2 15,-5-2 1-15,-6 1-4 16,-2 1 10-16,-4 3-5 16,0 2-2-16,-3 3 21 15,-9 4-20-15,0 1-2 16,-3 7-4-16,6 0-1 15,3 0 2-15,5 0 0 16,1 0-25-16,0 15 22 16,0 2-2-16,4 4 4 15,7-3 0-15,1 0-21 16,-3 2-14-16,-3-1-42 0,-2-3-60 16,-1-7-67-16,0-5-107 15</inkml:trace>
  <inkml:trace contextRef="#ctx0" brushRef="#br2" timeOffset="-78150.68">29565 3926 625 0,'0'0'227'0,"0"0"-214"16,0 0 108-16,0 0-6 15,0 0-49-15,0 0-58 16,9-7-8-16,-9 27-13 16,-7 5 13-16,-8 3-4 0,-3 2-8 15,6 2-43-15,8-1-44 16,4 1-21-16,8-4-3 16,14-1 38-16,0-3 85 15,-6 0 1-15,-5-6 12 16,-8-2 49-16,-3-2-2 15,0-2-26-15,-12 1 13 16,-11-4 7-16,-2 0-28 16,-2-3-18-16,5-3-8 15,5-3-11-15,11 0-128 16,6-15-159-16</inkml:trace>
  <inkml:trace contextRef="#ctx0" brushRef="#br2" timeOffset="-77490.65">30105 3792 506 0,'0'0'282'0,"0"0"-253"15,0 0 46-15,0 0 23 16,0 0-22-16,0 0-8 0,-2 0-35 16,10 0-26-16,9 0 3 15,7 0 2-15,4 0-5 16,-1 0-7-16,-3 0-30 16,-5 0-53-16,-4 0-145 15,-6 0-215-15</inkml:trace>
  <inkml:trace contextRef="#ctx0" brushRef="#br2" timeOffset="-77311.68">30073 3928 480 0,'0'0'280'15,"0"0"-279"-15,0 0 118 16,0 0-17-16,95 21-50 15,-49-20-45-15,2 1-7 16,-9-2-105-16,-9 0-402 16</inkml:trace>
  <inkml:trace contextRef="#ctx0" brushRef="#br2" timeOffset="-73291.95">30522 3835 262 0,'0'0'98'0,"0"0"-6"16,0 0 12-16,0 0 0 0,0 0-30 16,0 0-10-16,0 0-19 15,0 0-17-15,0 0 20 16,0 0-18-16,0 0 4 16,0 0 9-16,1 0-23 15,5 0-1-15,7 0 7 16,4 0-17-16,4 0 12 15,3 0-20-15,-3 0 0 16,0 0-1-16,-4 0-7 16,-3 0-35-16,-6 0-122 15,-3 0-187-15</inkml:trace>
  <inkml:trace contextRef="#ctx0" brushRef="#br2" timeOffset="-69953.65">30944 3809 489 0,'0'0'53'15,"0"0"28"-15,0 0 21 0,0 0-11 16,0 0-26 0,0 0-15-16,13-23 15 0,-13 20 13 15,0 0-21-15,0 3 5 16,0 0-26-16,0 0-26 15,0 0-10-15,0 0-2 16,0 18 0-16,0 2-3 16,0 4 10-16,-1-1 0 15,1 1-5-15,0-2 0 16,0-2-4-16,5-1 2 16,5-3 2-16,2-3-4 15,1-6-10-15,5-2 10 16,-2-4-10-16,-4-1 14 15,-1 0 0-15,1-4 0 16,-5-10 0-16,1-3 0 0,-2-1 1 16,-5 1 10-16,-1-2-11 15,0 2 0-15,0 2-3 16,-13-3 3-16,-5 3 0 16,0 0-1-16,-3 2 3 15,0 3-4-15,5 1 2 16,1 1 0-16,6 0-3 15,3 4 5-15,4 2-2 16,2-4 0-16,0 4 3 16,0-3-7-16,0-1 3 15,3-1-6-15,5 1 2 16,-2 0 6-16,3-4-1 0,-2 0 0 16,1-3-5-16,2 0 1 15,-1 2 4-15,0-2 0 16,0 3-6-16,0-3 9 15,-3 1-3-15,0 0 0 16,-3-3 2-16,0 1-3 16,-3-4 1-16,0 3-6 15,0 0 4-15,0 1-10 16,0 1 12-16,0 2 0 16,0-1 5-16,0 7-5 15,0-3 0-15,0 4 0 16,0 2-4-16,0-2 4 15,0 1-1-15,-5 2 1 0,1-2-12 16,-1 1 10-16,-1 0 1 16,2 2-1-16,-2 0-3 15,3 0-4-15,-1 21 8 16,-1 7-2-16,4 4 6 16,1 4-1-16,0-2 4 15,0-3-4-15,4 1 3 16,7-3-5-16,0-2-1 15,0-5-72-15,2-9-304 16</inkml:trace>
  <inkml:trace contextRef="#ctx0" brushRef="#br2" timeOffset="-67967.37">31323 3602 153 0,'0'0'41'0,"0"0"-19"15,0 0 20-15,0 0 17 16,0 0-23-16,0 0-7 15,0-6 6-15,0 4 7 16,0 1 21-16,0-3 0 16,0 1-12-16,0 0 9 15,-2 2-12-15,1-2-7 16,-1 3-12-16,2-2-14 16,-1 1 7-16,1 1-7 0,0 0 17 15,0 0 12-15,0 0-3 16,0 0 23-16,0 0-61 15,0 0-3-15,0 6-9 16,4 16 6-16,4 8 3 16,-2 3 2-16,0 3-1 15,-3 3-1-15,0-3 0 16,0-1 5-16,1 2-5 16,1-5 0-16,-2-3 0 15,0-3-3-15,-2-5 6 16,2-4-3-16,-2-6 0 15,1-5 5-15,-1-2-5 16,1-4 1-16,0 0 0 0,1 0 47 16,4 0 6-1,1-13-9-15,3-8-38 0,1 0-2 16,2-5-2-16,-4 0 3 16,-1-1-5-16,0 0 2 15,-1-3 0-15,-2 0-3 16,0 1 0-16,-2 1 5 15,5 3-6-15,-2 0 1 16,1 1 0-16,0 5-2 16,0 1 3-16,-3 5-1 15,-1 5 0-15,-1 5 2 16,-3 2-5-16,2-1 3 0,-2 2-9 16,0 0 7-1,0 0-42-15,0 0-35 0,0 0-48 16,0 0-155-16,0 6-224 15</inkml:trace>
  <inkml:trace contextRef="#ctx0" brushRef="#br2" timeOffset="-56761.59">27880 13436 507 0,'0'0'108'0,"0"0"-96"16,0 0 65-16,0 0 35 15,0 0-25-15,0 0-26 0,0 0 30 16,6-22-34-16,-6 18-14 16,2 1 13-16,-2 3-20 15,0 0-1-15,0 0-4 16,0 0-16-16,0 0 9 16,0 0-19-16,0 0-3 15,0 0-2-15,0 7-3 16,3 15 3-16,2 9-1 15,2 2 4-15,4 0 4 16,2-1-5-16,-1-7 0 16,3-3-2-16,-3-6 0 15,0-6-2-15,1-6-31 16,1-4-61-16,2 0-57 0,-1-19-219 16</inkml:trace>
  <inkml:trace contextRef="#ctx0" brushRef="#br2" timeOffset="-56537.61">27874 13217 854 0,'0'0'95'15,"0"0"-36"-15,0 0 24 0,0 0-83 16,0 0-1-16,0 0-15 16,4 45-50-16,-4-15-96 15,0-3-185-15</inkml:trace>
  <inkml:trace contextRef="#ctx0" brushRef="#br2" timeOffset="-55793.32">28199 13676 465 0,'0'0'207'16,"0"0"-78"-16,0 0 18 16,0 0 6-16,0 0-71 15,0 0-13-15,35 6-33 16,-30 13-8-16,0 2 5 15,-4 7-31-15,-1-4 1 0,0-1-3 16,0-4-17 0,0-6-46-16,-7-3-102 0,-1-10-171 15</inkml:trace>
  <inkml:trace contextRef="#ctx0" brushRef="#br2" timeOffset="-55366.94">28442 13332 521 0,'0'0'232'0,"0"0"-218"16,0 0 16-16,0 0 92 15,-7 101-24-15,7-54-27 16,0 0-27-16,8 0-26 16,6-3 13-16,-3-5-15 15,-1-5-15-15,-6-7 3 0,-1-5-2 16,-3-3-2-16,0-6 0 15,0-3 3-15,0-2-1 16,-4-1 0-16,-4-5 0 16,-4-2 14-16,0 0-14 15,-5 0 4-15,1 0-6 16,-1-4-4-16,5-10-33 16,2-2-70-16,8-5-84 15,2-8-188-15</inkml:trace>
  <inkml:trace contextRef="#ctx0" brushRef="#br2" timeOffset="-55156.6">28405 13212 185 0,'0'0'750'0,"0"0"-708"16,0 0-23-16,0 0 40 16,0 0-59-16,0 0-16 15,14 1-90-15,5 14-156 16</inkml:trace>
  <inkml:trace contextRef="#ctx0" brushRef="#br2" timeOffset="-54587.27">28785 12845 394 0,'0'0'523'0,"0"0"-462"15,0 0 34-15,0 0 28 16,0 0-69-16,0 0-52 16,103 0 4-16,-54 0-6 15,-5 0-10-15,-9 3-23 16,-9 5-127-16,-10 0-86 15,-9 0-128-15</inkml:trace>
  <inkml:trace contextRef="#ctx0" brushRef="#br2" timeOffset="-54398.6">28861 13044 723 0,'0'0'97'0,"0"0"-57"16,0 0 84-16,81 7-79 16,-49-4-14-16,0 3-31 15,-5 0-42-15,-6-1-154 16,0-3-428-16</inkml:trace>
  <inkml:trace contextRef="#ctx0" brushRef="#br2" timeOffset="-54121.9">29343 13013 600 0,'0'0'300'0,"0"0"-276"15,0 0 45-15,0 0-8 0,0 0-35 16,114-29-26 0,-79 29 0-16,-2 0-77 0,-3 0-207 15</inkml:trace>
  <inkml:trace contextRef="#ctx0" brushRef="#br2" timeOffset="-52689.9">30120 12574 204 0,'0'0'60'15,"0"0"31"-15,0 0 15 16,0 0-22-16,0 0-8 15,0 0 19-15,10 0-27 16,-9 0-14-16,-1 0-18 16,0 0-18-16,0 0 16 15,0 0-14-15,0 0-5 16,0 0 18-16,0 0-18 0,0-7-7 16,0 1 13-1,-1-2-8-15,-6 2 12 0,-2 0-25 16,-2-1 3-16,-4 2-8 15,-5 5 10-15,-1 0-5 16,-3 0 0-16,-1 12 4 16,3 10-2-16,2 8 6 15,5 1 1-15,6 4 12 16,6-3-19-16,3-2-2 16,2-7 0-16,16-5 5 15,7-10-10-15,5-8 10 16,5 0-3-16,1-17 5 15,-3-11-4-15,-4-4 0 0,-5-8-2 16,-3-5 4 0,-4-5-3-16,-8-1-2 0,-6 0 0 15,-3 6 5-15,-6 6-3 16,-19 9 21-16,-8 5-18 16,-6 4 1-16,-5 10-5 15,0 8-1-15,1 3-2 16,7 0-2-16,7 19-9 15,10 9-26-15,12 8-82 16,7 1-53-16,9 0-149 16</inkml:trace>
  <inkml:trace contextRef="#ctx0" brushRef="#br2" timeOffset="-52058.82">30386 12328 79 0,'0'0'394'15,"0"0"-282"-15,0 0 10 16,0 0-12-16,0 0-62 16,0 0-47-16,4 34 21 15,-2 2 88-15,2 5-48 16,-1 3 3-16,4 0-22 16,-3-2-6-16,0-5-6 15,1-3-30-15,-2-9 7 16,0-7-8-16,-2-6-3 15,1-3 0-15,-2-6-65 0,3-3-76 16,0 0-98-16,3-21-414 16</inkml:trace>
  <inkml:trace contextRef="#ctx0" brushRef="#br2" timeOffset="-51668.84">30383 12337 203 0,'0'0'547'16,"0"0"-450"-16,0 0 34 16,0 0-42-16,84-7-33 15,-47 7-6-15,3 0-32 16,-7 0 3-16,-6 0-21 15,-9 2-4-15,-8 0 3 16,-2-2-57-16,-7 1-45 0,-1-1-42 16,0 0-145-16,-1 0-211 15</inkml:trace>
  <inkml:trace contextRef="#ctx0" brushRef="#br2" timeOffset="-51467.44">30409 12515 371 0,'0'0'280'0,"0"0"-169"15,0 0 62 1,0 0-23-16,83 1-88 0,-53-1-15 16,-5 0-25-1,-4 0-18-15,-8 0-8 0,-7 0-70 16,-6 4-171-16,0 3-445 15</inkml:trace>
  <inkml:trace contextRef="#ctx0" brushRef="#br2" timeOffset="-50530.47">30671 12651 147 0,'0'0'173'16,"0"0"-70"-16,0 0-8 15,0 0 1-15,0 0-21 16,0 0-6-16,0-3 4 16,0 3-23-16,0-2 14 15,0 2-1-15,0 0-15 16,1 0 8-16,-1 0-22 16,2 0-15-16,-2 0-14 15,1 11 2-15,-1 8-4 16,3 0 17-16,0 1-18 15,4-2 20-15,4-1-13 0,4-5-5 16,5-2 4 0,3-7-6-16,6-3-4 0,-4 0-44 15,1-7-124-15,-4-11-158 16</inkml:trace>
  <inkml:trace contextRef="#ctx0" brushRef="#br2" timeOffset="-50357.72">30823 12431 547 0,'0'0'298'16,"0"0"-241"-16,0 0 53 0,0 0-64 16,0 0-46-16,0 0-64 15,21 30-84-15,-5-12-476 16</inkml:trace>
  <inkml:trace contextRef="#ctx0" brushRef="#br2" timeOffset="-49629.74">29901 13024 614 0,'0'0'230'16,"0"0"-199"-16,141 0 69 15,-46 0 15-15,24 0-43 16,21 2-40-16,13 2 0 16,-4-2 7-16,-21-2-22 15,-29 0-17-15,-32 0-8 0,-29 0-36 16,-18 0-26 0,-15 0-122-16,-5 0-221 0</inkml:trace>
  <inkml:trace contextRef="#ctx0" brushRef="#br2" timeOffset="-43780.33">30179 13518 167 0,'0'0'331'16,"0"0"-305"-16,0 0 8 15,0 0 35-15,0 0-16 16,0 0-14-16,0 0-8 15,-2 11 13-15,2-11 4 16,0 0-13-16,0 0 12 0,0 0-2 16,0 0-5-16,-1 0 6 15,1 0-29-15,0 0-1 16,0 0 12-16,-2 0-13 16,-1-2 9-16,0-7-24 15,-4-3 6-15,1 3-7 16,-2 1 1-16,-2 2 0 15,-5-1-3-15,-2 5 3 16,-3 2 0-16,-1 0 0 16,-1 0 0-16,2 7-2 15,2 9 2-15,6 1 0 16,0 5-5-16,5 0 3 0,2 2 2 16,5-4 0-16,0-2-2 15,2-3-4-15,11-4 3 16,4-7-4-16,2-1 7 15,-1-3 4-15,1 0 2 16,0-11 3-16,0-11-8 16,0-7 7-16,-1-11-2 15,3-7-5-15,-4-8-1 16,-6-2-1-16,-5 5 0 16,-6 9-1-16,0 6 2 15,-22 9 7-15,-5 6-7 16,-9 7 1-16,-4 8-1 15,-1 7 2-15,0 0-2 0,5 0 0 16,11 13-9 0,8 1 3-16,12 3-96 0,5 2-27 15,19 0-73-15,19-2-315 16</inkml:trace>
  <inkml:trace contextRef="#ctx0" brushRef="#br2" timeOffset="-42475.63">30429 13210 139 0,'0'0'150'0,"0"0"-30"16,0 0 3-16,0 0-27 15,0 0-17-15,0 0 18 16,3-20-29-16,-3 17-7 16,0 1-7-16,0 0-4 15,0 1 0-15,0 1-20 16,2 0-13-16,-2 0 7 16,1 0-21-16,2 0 6 15,0 19-8-15,3 10 0 16,3 11 31-16,3 7-25 15,1 8 9-15,2 2 15 16,3 1-30-16,-3-7 7 0,2-7-7 16,-4-6 2-16,-1-8 10 15,-3-8-2-15,-3-7-6 16,-1-9-4-16,-4-4 9 16,-1-2-10-16,0 0 12 15,0 0 9-15,3-13 29 16,3-14-44-16,0-8-3 15,3-3-6-15,-2-6 5 16,5 0-2-16,0 1 0 16,1 0-7-16,1 5-1 0,-3 5 8 15,0 2-7 1,-2 2 2-16,-1 7-21 0,-2 6 13 16,-2 9-12-16,-1 3-43 15,-2 4-29-15,3 0-149 16,5 0-358-16</inkml:trace>
  <inkml:trace contextRef="#ctx0" brushRef="#br2" timeOffset="-41679.9">30898 13536 650 0,'0'0'131'0,"0"0"4"16,0 0 23-16,0 0-65 16,0 0-15-16,0 0-32 15,0-11-8-15,0 11 0 16,0 0-37-16,0 0 6 15,3 11-7-15,2 14 0 16,3 9 0-16,0 2 1 0,-1 3 1 16,2 1 2-16,-2 2 4 15,-2 5-8-15,-1-5 0 16,1 3 4-16,-3-6-8 16,-2-6 4-16,0-8 0 15,0-5-5-15,0-5 9 16,0-5-4-16,-10-3 0 15,-2-4 2-15,-7-1 2 16,-3-2-4-16,1 0 1 16,0 0 3-16,5-5 3 15,5-3-5-15,4-1 7 16,3 0-5-16,4-4 22 0,0-1-22 16,2 0-1-16,10 1-2 15,4 1 1-15,-1 3-4 16,-1 2 2-16,-7-2-11 15,-1 2-8-15,-3-4-37 16,0-6-36-16,-1-5-120 16,-1-8-335-16</inkml:trace>
  <inkml:trace contextRef="#ctx0" brushRef="#br2" timeOffset="-41388.15">30990 13255 854 0,'0'0'207'0,"0"0"-150"15,0 0 16-15,0 0-50 16,0 0-23-16,0 0-116 16,51 28-187-16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05:50.4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1856 5270 124 0,'0'0'151'0,"0"0"-98"15,0 0 13-15,0 0-27 16,0 0-6-16,0 0-13 16,0 0 2-16,0 2 18 15,0-2-9-15,0 0-4 0,0 0-3 16,0 0-19-16,0 0 5 15,0 0-7-15,0 0-3 16,0 0 14-16,0 0-12 16,-2 0 8-16,2 0 3 15,-1 0-5-15,1 0 19 16,0 0-7-16,0 0 1 16,0 0 3-16,0 0-20 15,0 0 11-15,0 0 7 16,0 0-17-16,0 0 14 15,0 0-11-15,0 0-5 16,0 0 11-16,0 0-12 16,0 0-1-16,0 0-1 15,0 0 4-15,0 0-6 0,0 0 2 16,-2 0 0-16,2 0 0 16,-4 0 4-16,-4 0-4 15,5 0 0-15,-4 0 5 16,7 0-6-16,-3 0 1 15,1-2 0-15,-1 1-4 16,0-3-1-16,2 3-1 16,-1 0 5-16,1-1-5 15,-2 1 3-15,0 1 1 16,-2-2 2-16,1 0-3 16,1-2-1-16,0 4 4 0,0-1 0 15,0-1 7 1,3 0-7-16,0 2 0 0,-3 0 0 15,3 0-3-15,-3 0 4 16,0 0-1-16,0 0 0 16,0 0-6-16,-1 0 5 15,1 0 1-15,-2 0 0 16,2 0-4-16,2 0 6 16,-4 0-2-16,5 0 0 15,0 0 5-15,-3 0-7 16,0 0 2-16,0 0 0 15,-1 0-5-15,4 0 5 16,-3 0 0-16,0 0 0 16,3 0 2-16,-3 0-3 0,0 0 1 15,0 0 0-15,1 0-4 16,-1 0 7-16,0 0-3 16,2 0 0-16,-2 0 2 15,0 0-3-15,2 0 1 16,-4 2 0-16,2 0-4 15,0-1 7-15,-3 3-3 16,3 1 0-16,1-1 3 16,-1 0-3-16,0 1 0 15,1-1 0-15,-1 0-2 16,1 3 3-16,-1-1-1 16,2 1 0-16,-4 1 5 15,2 1-3-15,-3 1 1 0,3-1-3 16,-1-1 6-16,4-2-3 15,0 0-3-15,-3 1 0 16,3-3 4-16,0 3-9 16,0-1 3-16,0-1 2 15,0 1 13-15,0 0-1 16,0-1 10-16,0 1-15 16,0-2-3-16,0 1 2 15,0 2-5-15,0-2 2 16,0-1 0-16,3 1 1 15,1-1-4-15,-1 0 0 16,0 2 5-16,2-1-2 0,-1-3-3 16,-1 3 2-1,0-3-1-15,0 0 1 0,-1 1-2 16,3-3 0-16,-2 1 2 16,2 2 10-16,1-1-5 15,-3 1-1-15,0-1 1 16,3-2-6-16,-2 0-1 15,1 0 0-15,-1 0 2 16,-1 0-6-16,3 0-5 16,-4 0 9-16,4 0 4 15,1 0-4-15,-4 0 1 16,3 0-6-16,-3 0 6 16,2 0-1-16,2 0 8 15,-1 0-8-15,0 0 5 16,-3-2-5-16,3 0 0 0,-3-1-1 15,0-1 5-15,2 1-4 16,0-1 0-16,0 2 0 16,-1-2-6-16,1-1 2 15,1 2 4-15,1-1 0 16,-1-2-2-16,-3 3-1 16,0-3 3-16,-1 2 0 15,-1-1 0-15,4-1-1 16,-4 0 1-16,4 0 0 15,-4 1 4-15,1 1-11 16,-2-2 9-16,0 3-2 16,2-1 0-16,0-4 2 0,-2 3 0 15,0-1 0-15,1-1 2 16,-1 0-8-16,0-2 4 16,0 3 0-16,0-1-5 15,2 2 6-15,-2 2-1 16,1-2 0-16,-1 2 5 15,0 0-12-15,0 0 7 16,0 0-19-16,0 1 18 16,0 0-2-16,0 1 2 15,-1-1-3-15,-2 0-13 16,-1 1 11-16,-1-2 5 16,-1-2 1-16,-3 1-2 15,0 2 5-15,2-1-3 0,4 0 4 16,0-1 0-16,1 3 5 15,2-3-8-15,-1 3 3 16,-1 0-8-16,2-1 3 16,-3 1-25-16,3-3-144 15,-3 0-421-15</inkml:trace>
  <inkml:trace contextRef="#ctx0" brushRef="#br0" timeOffset="1267.46">2011 5571 213 0,'0'0'289'16,"0"0"-196"-16,0 0 60 15,0 0-37-15,0 0-52 16,0 0-7-16,0 0-9 16,0-4-11-16,0 4 14 15,0 0-20-15,0 0 3 16,0 0-3-16,0 0-20 16,0 0 5-16,0 0-16 0,0 0 4 15,-2 0-10 1,2 0-1-16,-1 4 3 0,-2 11 1 15,-2 4 6-15,-2 6-3 16,-2 3 0-16,0 3 0 16,-3 0-1-16,2 3 1 15,-1-1 0-15,-1 0 0 16,2-4 6-16,1-1-6 16,0-3 0-16,-1-4 1 15,2-3-1-15,-1-3 1 16,3-3-1-16,3-5 0 15,1 0 7-15,0-3-6 16,2-3-1-16,0-1 0 16,0 0-4-16,0 0 4 0,0 0-21 15,0 0-78-15,0-8-131 16,0-7-546-16</inkml:trace>
  <inkml:trace contextRef="#ctx0" brushRef="#br0" timeOffset="1913.48">1945 5668 376 0,'0'0'187'0,"0"0"-135"0,0 0 72 16,0 0-46-1,0 0-76-15,0 0 13 0,24-38 10 16,-12 34-13-16,4 0 16 16,-2 0-9-16,-1 1-2 15,-1 0-4-15,-1 2-9 16,-1 1 12-16,-4 0-14 15,3 0 1-15,-3 0-6 16,0 0-5-16,1 3 8 16,-2 6 1-16,-1 4 0 15,1 3 6-15,-5-3-7 16,0 3 0-16,0-2-3 16,0 2 3-16,0 0 0 15,0 1-2-15,-8-1 7 0,-2-2 1 16,-2-4-2-16,0-3-2 15,1-1 17-15,0-3 5 16,-3-1 12-16,5-2-7 16,-3 0-25-16,2 0 13 15,2 0-17-15,-2-6-8 16,7 2-1-16,3 0-58 16,0-1-34-16,0 0-173 15</inkml:trace>
  <inkml:trace contextRef="#ctx0" brushRef="#br0" timeOffset="2956.63">2267 5543 503 0,'0'0'182'0,"0"0"-27"0,0 0-20 16,0 0-27-16,0 0-60 16,0 0 9-16,0 0-20 15,5-2-19-15,-1-6-1 16,-1 4-16-16,3-1-1 15,-4 1 0-15,1-1 3 16,0 0-3-16,1 1 0 16,-4-1-2-16,3 1-3 15,0-2-1-15,-3 1 6 16,3 1-4-16,-3 1 9 16,2 1-7-16,-2 1 2 0,0 1-4 15,0 0-2 1,0 0-4-16,0 0-6 0,0 0 0 15,0 0-11-15,0 0 14 16,0 0 2-16,0 4 3 16,0 4 1-16,0 3 5 15,-2 0 2-15,-4 0-3 16,-1 1 4-16,1 1-1 16,1 2 0-16,-1-2 1 15,0 0-9-15,2-3 8 16,-5 1-6-16,3-2 0 15,3-3-14-15,-3-2 13 0,1-1-4 16,0 0-22 0,0-2 12-16,-1 1-10 0,0-2 24 15,0 1 7-15,3-1-1 16,3 0 1-16,0 0 0 16,-3 0 2-16,-1 0-4 15,4 0 2-15,-3 0 0 16,0 0-1-16,1 0 4 15,2 0-3-15,0 0 2 16,0 0-1-16,0 0 20 16,0 0 9-16,0 0 8 15,0 2-16-15,8-2-13 16,-1 0 3-16,4 2 23 16,-1-2-17-16,-3 1 1 15,-4 0-19-15,2 1-6 0,-2 3 1 16,3-3-68-1,-3 2-99-15,0 0-239 0</inkml:trace>
  <inkml:trace contextRef="#ctx0" brushRef="#br0" timeOffset="3234.7">2330 5682 324 0,'0'0'108'16,"0"0"28"-16,0 0 22 15,0 0-76-15,0 0-26 16,0 0-18-16,-3 67-24 15,-1-62-11-15,-1 1-6 16,1-5-11-16,1-1-225 16,3 0-424-16</inkml:trace>
  <inkml:trace contextRef="#ctx0" brushRef="#br0" timeOffset="4103.68">2472 5531 637 0,'0'0'30'0,"0"0"116"16,0 0-66-16,0 0-61 16,0 0 7-16,0 0-14 15,21-45 11-15,-21 45-12 16,0 0 3-16,0 0 22 15,0 0-32-15,0 0 1 16,0 0 11-16,0 0-13 16,0 0 0-16,0 0-3 15,0 0 3-15,0 0-9 16,0 0 6-16,0 0-3 16,0 0 1-16,0 0-7 15,-5 7 7-15,-1 2 2 0,-1 2-14 16,4 2-34-1,-2-2-10-15,1-2 21 0,-1 2 16 16,2-1-4-16,-3-2 25 16,2 3 0-16,-2-2 2 15,3-1-1-15,0 1 0 16,0-3-1-16,0-1 1 16,3-2 4-16,-2-2-4 15,2-1 5-15,0 3-3 16,0-3 13-16,0 0-11 15,-1 0 3-15,1 0-4 16,-2 3-1-16,2-2 1 0,-1-1-4 16,1 0 3-1,-2 0-3-15,-2 0 0 0,3 0 0 16,-2 2-3-16,0-2 3 16,1 0-1-16,1 0-2 15,1 1-3-15,0-1 2 16,0 2 4-16,0-2 0 15,0 0 4-15,0 0 0 16,0 0 2-16,0 0 4 16,0 0-7-16,0 0 37 15,0 0-17-15,0 0-19 16,3 2 5-16,4-1 23 16,3 0 22-16,-2 1-11 15,4-2-6-15,-3 0 10 16,-3 0-30-16,-2 0-9 0,-2 0-8 15,-2 0-5-15,0 2-25 16,0-2-131-16,0 0-188 16</inkml:trace>
  <inkml:trace contextRef="#ctx0" brushRef="#br0" timeOffset="4486.64">2573 5414 339 0,'0'0'186'0,"0"0"-117"16,0 0 71-16,0 0-64 16,0 0-15-16,0 0 3 15,26 84-15-15,-26-56-3 0,0-2 6 16,0 0-40-1,-12-1 3-15,-6-3-15 0,3 0 5 16,-6-4-12-16,4-3-148 16,-2-5-221-16</inkml:trace>
  <inkml:trace contextRef="#ctx0" brushRef="#br0" timeOffset="5535.96">2145 5429 147 0,'0'0'64'0,"0"0"-9"0,0 0 34 15,0 0-21-15,0 0-26 16,0 0-9-16,27-7 20 16,-24 7-1-16,0-1-13 15,0-1 11-15,0 2-26 16,-2 0-10-16,1-1 2 16,-1 1-14-16,2-1 4 15,0-2-2-15,2 2-2 16,-1 1 15-16,-1-1 8 15,-3 1 18-15,0 0 3 16,0 0-17-16,0 0 11 0,0 0-11 16,0 0-11-1,0 0-4-15,0 0-14 0,0 0-8 16,0 0 5-16,-3 0 3 16,-1 0 2-16,1 0 0 15,-3 0 0-15,-5 2 6 16,1 13-8-16,-5 4 0 15,6 4 4-15,-4 5 1 16,2 1-3-16,2 2 0 16,2-3 1-16,4 0-1 15,3-2-2-15,0-4 0 16,0-5-1-16,0-3-31 16,3-5-156-16,10-7-261 0</inkml:trace>
  <inkml:trace contextRef="#ctx0" brushRef="#br0" timeOffset="70593.38">32454 3019 383 0,'0'0'99'16,"0"0"-95"-16,0 0 48 15,0 0 33-15,0 0-28 16,0 0-6-16,0 0 30 16,0 0-23-16,0 0-11 0,-2-16-8 15,2 12-6-15,0-1 18 16,0-1-44-16,0-2 15 16,-1-2 2-16,-2 1-24 15,-1-2 7-15,1 0-7 16,0 0 0-16,-1 0 4 15,0-2 1-15,-2 2-5 16,-2 0 5-16,0-1-3 16,2 0 4-16,0 0-6 15,-1 2 0-15,3 0 6 16,-2 0 17-16,2 1-1 16,-4-2-22-16,1 0 4 15,-3-1-4-15,2 3 0 16,-1-1 0-16,1 0 0 15,-2 3 4-15,0-3-4 0,-1 1 0 16,-2-2 2-16,1 1-3 16,-3 0 1-16,1-1 0 15,-3 2-6-15,-2-1 7 16,0 0-1-16,3 1 0 16,-2 0 4-16,0 1-7 15,0-1 3-15,-4 2 0 16,0 0-4-16,0-1 6 15,-1-1-2-15,0 5 0 16,1-3 2-16,4 2-3 16,2 1 1-16,-1 0 0 15,2 0-5-15,-1-1 7 16,0 1-2-16,-3 0 0 0,2 1 3 16,-4 1-6-16,0-1 3 15,-3-1 0-15,0 2-3 16,0 1 5-16,0-1-2 15,2 1 0-15,0 1 3 16,3 0-6-16,3 0 3 16,3 0 0-16,-1 0-4 15,-1 0 4-15,-1 1 0 16,-1 6 0-16,-3-2 5 16,1 3-7-16,-1-1 2 15,-4 2 0-15,2 1-1 16,-2-2 3-16,3 2-2 0,-1 1 0 15,1-1 2-15,1 5-5 16,-1-2 3-16,2 1 0 16,-1 1-5-16,3-1 6 15,2 1-1-15,-3 1 0 16,3 0 3-16,-1 0-6 16,0-2 3-16,0 3 0 15,4 0-1-15,-3-3 2 16,3 0-1-16,1 1 0 15,-1-2 2-15,1 7-5 16,-4-2 3-16,0 6 0 16,-1-2 0-16,-1 1 3 0,1 1-3 15,2-2 0-15,0 6 1 16,0-1-4 0,3-2 3-16,-2 0 0 0,3-3-2 15,0 1 2-15,1-1 0 16,-1-1 0-16,2-2 3 15,-1 4-3-15,-2-1 0 16,0 3-1-16,0 0-2 16,3 0-2-16,1-1 5 15,0 1 0-15,1 1 5 16,0 0-15-16,0-1 12 16,1 0-2-16,3 1 1 15,1-2 4-15,1 1 3 16,0-2-8-16,0 4 6 15,0 0-6-15,0-1 0 0,1 1 0 16,4-2-4-16,-2 2 7 16,-1-1-3-16,-1 1 0 15,2-1 4-15,2 2-4 16,-1-2 0-16,3-1 0 16,1 0-4-16,-2-2 6 15,6 3-2-15,1-5 0 16,1 3 4-16,2-2-3 15,-1 0-1-15,3-1 0 16,-3 0-1-16,1 1 4 16,1 1-3-16,-1 0 0 15,2-2 4-15,-2 1-4 16,4 3 0-16,-2-2 0 0,3 0-3 16,-1 1 6-16,0-2-3 15,-1 1 0-15,-2-2 4 16,1 0-6-16,-1 0 2 15,0-3 0-15,1 1-2 16,-3-2 3-16,2-3-1 16,0 1 0-16,1-2 0 15,3-1-5-15,-2-1 1 16,4 0 4-16,-3-2-1 16,0 1-4-16,1-2 4 15,-2-2-2-15,-1 0-11 16,1-3 8-16,0 0-9 0,1 1 6 15,-1-1 5-15,0-2-10 16,0 1 11-16,-4-2 0 16,3 0-5-16,1 0 8 15,-2 0 3-15,3 0-3 16,2 0 0-16,0 0 6 16,0-2-8-16,0-2 2 15,-2 0-1-15,1-1-1 16,-2 3 1-16,-2-1-4 15,-1-2 5-15,-1 1-4 16,1-3 4-16,1 1 0 16,2-2 0-16,2-2-4 15,3 2 2-15,0-1 2 0,1-1-4 16,-3 2 8-16,1-3-4 16,-1 0 7-16,-1 2-2 15,-3 0 0-15,-2-2 2 16,0 2-3-16,0-4 10 15,-3 2-7-15,4-1-1 16,-2-3-4-16,4 2 1 16,0-3 4-16,-1-1-6 15,3-1 6-15,-1 1 7 16,-1 0-6-16,0 1 0 16,-2-2-1-16,-1 2-5 15,-1-3 6-15,1 0-6 0,-2 0-2 16,1 2 6-1,-2-2-3-15,0 1 1 0,0-1 0 16,0 0 0-16,3 2 0 16,0-1-4-16,-2-1 2 15,0 1 0-15,-1-4 2 16,-1 1-1-16,1-1-3 16,-4 0 7-16,0 3-9 15,-1 1 2-15,-1-2 0 16,-1 2-1-16,0 1 6 15,0-1-5-15,3-1 0 16,-1 1 2-16,-1-1-4 16,-1 0 2-16,0 1 0 15,0 0-2-15,-2 1 5 16,-1-2-3-16,2 2 0 0,-2 0 3 16,0-1-5-16,-1 2 2 15,1-2 0-15,-3 1-4 16,0 1 5-16,0 2-1 15,0-1 0-15,0-2 4 16,0 2-6-16,0 0 2 16,0 0 0-16,0 0-1 15,0-3 3-15,0 1-2 16,0 1 0-16,0 2 3 16,0 0-7-16,0 2 4 15,0 1 0-15,0-1-7 16,0 2 11-16,-3 0-4 0,-1 0 0 15,3 0 3-15,-2-2-5 16,1 3 2-16,-1-3 0 16,0 1-5-16,2-1 9 15,-2-1-4-15,-1 1 0 16,2-1 2-16,-1 2-2 16,-1-1 0-16,1 2 0 15,0-3-5-15,-2-1 6 16,0 3-1-16,1 0 0 15,-2-1 4-15,3 1-6 16,0-2 2-16,0 1 0 16,2 0-4-16,-4 2 9 15,2 2-5-15,2 0 0 0,-2 2 2 16,1-1-4 0,0-1 2-16,0 2 0 0,1-3-4 15,-2 1 4-15,1 1 0 16,-1 1-6-16,0 0 0 15,0 1 1-15,-2-3 5 16,1 2-1-16,-2-2-2 16,2 3-3-16,-1-2 6 15,1 3 0-15,1-1 4 16,0 0-7-16,-1 0 3 16,1 0 0-16,-2 0-4 15,0 1 7-15,1-2-3 0,-2-1 0 16,0 0-3-1,-3 1 2-15,3-1 1 0,0 4-1 16,1-1-4-16,1-2 5 16,-2 0-2-16,-3 1-7 15,2 1-6-15,-1-3 15 16,-2 5-3-16,1-5 3 16,-2 1-6-16,4 1 6 15,-3 1 0-15,2-2 0 16,0 2 5-16,2-1-8 15,-1 2 3-15,3 0 0 16,1 0-3-16,-2-1 6 0,1 2-3 16,-1-4 0-1,-1 2 4-15,2 1-8 16,1-1 4-16,0 2 0 0,-2-1 0 16,2 0 1-16,-1-2-1 15,-2 0 0-15,-3 0-5 16,-2-1-61-16,1 2 34 15,-2 1-82-15,5-2-61 16,4 0-349-16</inkml:trace>
  <inkml:trace contextRef="#ctx0" brushRef="#br0" timeOffset="72154.39">31704 4437 346 0,'0'0'57'0,"0"0"-38"16,0 0 35-16,0 0-16 15,0 0-31-15,0 0 17 16,0 0 6-16,0 0 10 16,0 0 18-16,0 0-2 15,0 0 19-15,0 0-9 16,0 0-24-16,0 0 17 15,0 0-8-15,0 0-20 16,0 0-5-16,0 0-19 16,0 0 10-16,0 0 3 15,0 0-15-15,0 0 12 0,0 0-17 16,0 0 1-16,0 0-4 16,0 9 9-16,0 2-5 15,0 3 3-15,0 3 0 16,-2 1 8-16,-2 3-7 15,0 0 6-15,0 0-2 16,-1 1-7-16,2 2 1 16,0-2-3-16,0-1 5 15,1 0-8-15,-3 0 3 16,1-5-10-16,1-7-120 16,1-8-426-16</inkml:trace>
  <inkml:trace contextRef="#ctx0" brushRef="#br0" timeOffset="75813.85">32103 5036 472 0,'0'0'59'16,"0"0"23"-16,0 0 42 15,0 0-8-15,0 0-47 16,0 0-9-16,0 0 13 16,0-1-23-16,0 1 2 15,0 0-6-15,0-1-12 16,0 1 4-16,0 0-15 0,0 0-6 15,0 0 8-15,0 0-19 16,0 0 5-16,0 0-7 16,0 0 1-16,0 0-4 15,0 0-1-15,0 0-10 16,0 0 10-16,0 0-14 16,0 7 14-16,0 5 0 15,0 5 6-15,0-1-7 16,0 2 1-16,-1 3 0 15,-2-1-1-15,-2 0 1 16,2 0 0-16,-1 0 0 16,1 0 4-16,-3-1-7 0,0-2 3 15,2-1 0-15,-1-2-4 16,2-2 8-16,0 1-4 16,1 0 0-16,2-2-1 15,-3 0-5-15,2-3 4 16,-4 0-8-16,3 1 8 15,-1-3-16-15,1-1 11 16,-1-1 5-16,2 1-17 16,1-2 11-16,-3-1-10 15,1 1-1-15,1-3 13 16,-2 2-22-16,3-2 11 16,-2 0 7-16,1 0-12 15,-3 0 3-15,0 0-14 0,-3 0 33 16,1-4 0-1,0-1 4-15,0 3-4 0,0-5 4 16,0 3-2-16,1-4 5 16,1 1-3-16,1 1 5 15,0-2-3-15,1-1-1 16,2 1-5-16,0-1 0 16,0 4 5-16,0 0 0 15,0 0 6-15,0 1 10 16,8-2-7-16,3 2-14 15,0-2 0-15,0 1 0 16,-4 1 1-16,0-1 10 16,-2-1-11-16,0 4 1 15,-1-3-1-15,4 2 3 0,2 0-3 16,-4-2 0-16,0 1-1 16,0-3 0-16,0 2-28 15,1-5-47-15,1 0-135 16,-1-2-421-16</inkml:trace>
  <inkml:trace contextRef="#ctx0" brushRef="#br0" timeOffset="76316.77">32157 4871 779 0,'0'0'301'0,"0"0"-269"15,0 0 56-15,0 0-18 16,0 0-22-16,0 0-40 16,15 2-2-16,-11-2-12 15,-2 0-1-15,-1 0-39 16,-1 0-99-16,0 0-365 15</inkml:trace>
  <inkml:trace contextRef="#ctx0" brushRef="#br0" timeOffset="81505.2">31769 4769 132 0,'0'0'25'0,"0"0"12"16,0 0 51-16,0 0 9 16,0 0-31-16,0 0 4 15,-3 3 21-15,3-3-11 16,0 1 3-16,0-1-15 16,0 0-14-16,0 0-5 15,0 0-17-15,0 0-2 0,0 0-4 16,0 0-11-1,0 0 4-15,0 0-12 0,0 0 2 16,0 0 9-16,0 0-11 16,4 0 2-16,2-2-3 15,2-5-6-15,0 1-1 16,0 0 1-16,0-1-1 16,-2 3-3-16,-2-3-2 15,-1 1 6-15,-1 1 0 16,-1 0 5-16,2 3-5 15,-3 0 2-15,0 0-2 16,0 2 7-16,0-1-5 0,3-1 1 16,-3 2-3-1,0 0 3-15,0 0-5 0,0 0 2 16,0 0 0-16,0 0-3 16,0 0 3-16,0 0-1 15,0 0-1-15,0 0-11 16,0 0 9-16,0 5-3 15,0 4 7-15,0 2-5 16,-4 2 7-16,-2 0-2 16,0 3 0-16,-2 2 2 15,2-3-4-15,-2 1 2 16,1-1 0-16,4-3-4 16,0 0 6-16,0-3-2 15,2-2 0-15,-1-1-3 16,1-1 1-16,1 0-17 0,-2-2-10 15,2 0 13 1,-1 0-5-16,-2-1-2 0,2 0-10 16,1 0 7-16,-2 1 18 15,1 0-3-15,1-3-8 16,-2 0 17-16,2 2-6 16,0-2 6-16,0 0 1 15,0 0-5-15,-1 0 3 16,-1 0-17-16,1 0-10 15,-2 0 22-15,1 0 5 16,-1 0 3-16,2 0 0 16,1 0 3-16,0 0-1 15,0 0-1-15,0 0-1 0,0 0 9 16,0 0-6-16,0 0 14 16,0 0 28-16,0 0 1 15,0 0-16-15,1 0-20 16,7 3 24-16,2-1 13 15,2 2-26-15,-2-2-5 16,4 0-16-16,-2-1 1 16,-3 1-3-16,-5-2-117 15,0 0-98-15,-4 0-308 16</inkml:trace>
  <inkml:trace contextRef="#ctx0" brushRef="#br0" timeOffset="82736.2">32236 4285 349 0,'0'0'26'15,"0"0"-23"-15,0 0 40 16,0 0 21-16,0 0-60 0,0 0 18 16,1-13 42-16,-1 13-10 15,0-1-11-15,0 1-6 16,0 0-7-16,0 0-23 15,0 0-4-15,0 0 15 16,0 0 4-16,0 0 17 16,0 0-1-16,0 0-5 15,0 0-5-15,0 0-23 16,3 0 0-16,-1 0 4 16,2 9-3-16,-1 2 23 15,2 0-2-15,0 4-14 16,-1-2 11-16,-1-1-17 0,-2 1-6 15,1-1-1-15,-1 1-3 16,1 0-25-16,-1-2-100 16,4-3-300-16</inkml:trace>
  <inkml:trace contextRef="#ctx0" brushRef="#br0" timeOffset="83433.1">32439 4434 592 0,'0'0'225'15,"0"0"-203"-15,0 0-17 16,0 0 43-16,0 0-3 16,0 0-4-16,41-47-26 15,-30 47-13-15,1 0 7 16,1 0 7-16,-2 0-14 15,1 0 19-15,-2 0-4 16,1 6-6-16,-1 1 11 0,-2 0-14 16,-4-2-6-16,-1 3-2 15,-3-1-5 1,0 0 4-16,0 3-3 0,-3-1 2 16,-9 1 0-16,-4-1 2 15,-2 1 0-15,1-3 1 16,0 1 2-16,3-1-3 15,5-1 0-15,3 1 1 16,3-3-6-16,3 1 5 16,0-1 0-16,0 2-4 15,9 1 9-15,9 0 9 16,9 0 36-16,1-1-37 16,-1-1-10-16,-2 0-3 15,-5-5-15-15,-5 0-111 16,-6 0-247-16</inkml:trace>
  <inkml:trace contextRef="#ctx0" brushRef="#br0" timeOffset="84125.39">32615 3848 370 0,'0'0'359'15,"0"0"-271"-15,0 0 28 16,0 0 32-16,0 0-94 15,0 0-29-15,100 12-1 16,-76-10-16-16,-2 0-8 16,-1-2-27-16,1 0-120 15,1-2-282-15</inkml:trace>
  <inkml:trace contextRef="#ctx0" brushRef="#br0" timeOffset="84693.37">32509 3121 714 0,'0'0'66'15,"0"0"-13"-15,0 0 16 16,0 0 3-16,82-46-52 16,-61 32-19-16,0-3-1 15,-5-3-4-15,-3-1-57 16,-2 2-136-16,-5 3-101 15</inkml:trace>
  <inkml:trace contextRef="#ctx0" brushRef="#br0" timeOffset="85189.46">31935 2676 609 0,'0'0'86'16,"0"0"14"-16,0 0 4 16,0 0-22-16,6-84-25 0,-2 60-45 15,2-1-12 1,0-1 6-16,-2 3-5 0,1 5 13 16,-4 8-14-16,-1 5-34 15,0 5 9-15,0 0-182 16,-10 0-190-16</inkml:trace>
  <inkml:trace contextRef="#ctx0" brushRef="#br0" timeOffset="85654.51">31402 2776 382 0,'0'0'44'15,"0"0"44"-15,0 0-6 16,0 0-35-16,-81-50 3 16,66 43-26-16,2 2-23 15,4 1 7-15,3-1-8 16,-1 2-14-16,2-2-84 16,-1-1-167-16</inkml:trace>
  <inkml:trace contextRef="#ctx0" brushRef="#br0" timeOffset="87116.19">30947 3334 260 0,'0'0'156'0,"0"0"-73"16,0 0 29-1,0 0-15-15,0 0-21 0,0 0-32 16,0 0-4-16,-8 0-9 16,-6 0-29-16,-3 0 9 15,-7 0-10-15,-1 0 2 16,-3 0-1-16,-5 0-2 15,3 0 0-15,0 0 0 16,8 0-29-16,7 4-52 16,10 1-110-16,5 2-303 15</inkml:trace>
  <inkml:trace contextRef="#ctx0" brushRef="#br0" timeOffset="87739.18">30974 3791 137 0,'0'0'27'16,"0"0"-10"-16,0 0 78 15,0 0-5-15,0 0-15 16,-103 25-29-16,64-16-24 15,-7 1-9-15,-2 1-9 16,3-2-2-16,5 1-4 0,10-2-26 16,8-1-266-16</inkml:trace>
  <inkml:trace contextRef="#ctx0" brushRef="#br0" timeOffset="88856.4">31223 4231 228 0,'0'0'115'0,"0"0"-86"16,0 0 6-16,0 0 3 15,0 0-38-15,0 0 3 16,-8-13-3-16,3 12 8 15,2 0 16-15,0-2 14 16,1 3-8-16,2 0-10 16,-3-1-20-16,0 0-2 15,-1 1-25-15,-1-2-46 16,2 2 14-16,0 0 36 16,2 0 8-16,1 0 15 15,0 0 0-15,0 0 10 16,0 0 31-16,0 0 15 0,0 0 28 15,0 0-9-15,0 0-30 16,0 0 6-16,0 0-7 16,0 0-14-16,0 0-4 15,0 0-17-15,0 0-3 16,-3 0-4-16,-5 8 3 16,-4 7 22-16,-4 3-5 15,-2 4 2-15,-6-1 16 16,0 3-26-16,2-2 8 15,1 0-19-15,0-1-3 16,3-4-14-16,3-5-156 16,8-6-427-16</inkml:trace>
  <inkml:trace contextRef="#ctx0" brushRef="#br0" timeOffset="90731.48">30759 4557 82 0,'0'0'276'16,"0"0"-191"-16,0 0 31 15,0 0 3-15,0 0-36 16,0 0-36-16,0-5 8 16,0 4 3-16,0 1-9 15,0 0 12-15,0 0-19 16,0 0-20-16,0 0 4 15,0 0-24-15,0 0 3 16,0 0-5-16,1 0-1 0,1 0 0 16,-1 10 1-1,2 2 0-15,-3 3-8 16,0 4 7-16,0 2 1 0,0-1 0 16,0 3 4-16,0 1-4 15,0-3 0-15,0-3 0 16,0-2-5-16,-3-3-5 15,0-4 5-15,0-5 4 16,0 0-1-16,3-2 2 16,0-2 0-16,-1 0 0 15,-2 0 8-15,2 0-5 16,-1 0 14-16,2 0 4 16,0 0-17-16,0-9 5 15,0 0-9-15,0-3-8 16,0-1 6-16,0-4-14 0,3-2 3 15,7-1 10-15,2 0-36 16,2 5 33-16,-4 1 6 16,1 3-9-16,-1 3 9 15,-2 0-14-15,1 0 14 16,-2 3-2-16,2-3 0 16,-2 6-1-16,1-1 3 15,0 3 0-15,0 0-3 16,0 0 5-16,-2 0-2 15,-2 0 3-15,5 0 2 16,-5 0 6-16,3 5-4 16,-4 4-6-16,0 2 9 15,-2-1-8-15,-1 2 7 0,0-1 3 16,0-2-10 0,0 1 10-16,0-5-9 0,0 0-1 15,0-2 3-15,0-3-2 16,0 2-1-16,0-2-1 15,0 0 4-15,0 0 0 16,0 0-5-16,0 0 0 16,0 0-4-16,0 0-2 15,0-2-6-15,0-6-7 16,6 3-8-16,3-3 18 16,-3 3-9-16,3-1-8 15,-1 1 22-15,2-1-18 0,-1 6 10 16,-2-3 12-1,3 3-3-15,-2 0 2 0,-2 0 1 16,2 0 0-16,0 0 17 16,0 0-3-16,-1 0 6 15,0 0 8-15,-1 6-15 16,1-3 7-16,-3 2-5 16,-2 2-4-16,-1 1 3 15,-1 5-12-15,0 0 19 16,0 3-7-16,0 0-11 15,-1 0 1-15,-4-1-4 16,5-2-28-16,0-5-103 16,0-7-384-16</inkml:trace>
  <inkml:trace contextRef="#ctx0" brushRef="#br0" timeOffset="91758.9">31175 4807 125 0,'0'0'540'0,"0"0"-540"16,0 0 54-16,0 0 25 15,0 0-40-15,0 0-39 16,24-25 16-16,-24 19 9 15,0 1 0-15,0-1 24 16,0 1-8-16,0 1 0 16,0 3-5-16,0-2-26 0,0-1 16 15,0-1-2-15,0 3-12 16,0-1 2-16,0 0-12 16,0 3 15-16,2 0-4 15,-1 0-11-15,-1 0 6 16,2 0-7-16,-2 0-1 15,0 0-2-15,0 6-18 16,0 3 20-16,0 1 0 16,0 3 7-16,0-1-8 15,0 1 1-15,0 1 0 16,0 1-3-16,-2-1-1 16,2 0-15-16,0-2 14 15,0-1-12-15,0 0 15 0,0-1-13 16,0-2-9-1,0-2 12-15,0 0-8 0,0-1 16 16,0 0 4-16,0-4-8 16,0 1 5-16,-1-1 3 15,1-1-10-15,-2 0-15 16,-1 2-35-16,-3 0 8 16,-3-2 38-16,0 0-13 15,0 0 11-15,0 0 9 16,-1 0 7-16,2 0-1 15,2 0 3-15,3 0-2 16,2 0 1-16,-1 0 3 16,2 0 6-16,0 0 0 15,0 0 0-15,0 0 19 0,0 0-15 16,-1 0 0-16,-2 0 2 16,3 0-15-16,0 0 6 15,0 0-7-15,0 0 0 16,0 0 9-16,0 0 15 15,0 1 12-15,0-1-16 16,0 0-10-16,0 0 18 16,0 0-7-16,0 0-2 15,0 0 10-15,3 0-18 16,1 0 3-16,1 0-1 16,4 0-12-16,-1 0 15 15,3 0-7-15,-2 0-6 16,2 1 14-16,1 1-16 0,0 0 5 15,2-2-5-15,0 1 5 16,2 1-7-16,-4-2 1 16,-3 1-10-16,-2-1-52 15,-5 0-64-15,-2 0-273 16</inkml:trace>
  <inkml:trace contextRef="#ctx0" brushRef="#br0" timeOffset="140892.37">1759 4200 360 0,'0'0'44'0,"0"0"6"15,0 0 16-15,0 0-14 16,0 0-1-16,0 0-11 16,0 0 8-16,0 0-32 15,0 0-14-15,0 0 10 16,0 0-8-16,0 0 0 16,0 0-4-16,0 0-1 15,0 0 1-15,0 0 0 0,0 0 1 16,0 0-1-16,0 0 0 15,0 0 0-15,0 0 3 16,0 0 1-16,-3 0-3 16,1 0-1-16,-1 0 3 15,0 0-7-15,0 0 4 16,-4 0 0-16,1 3-2 16,0 0-3-16,-2 0 5 15,2 0 0-15,1 2-1 16,0-2-5-16,2 0 6 15,0 3 0-15,0-1-3 16,3 4 1-16,-3 2 1 0,3 0 1 16,0 0-11-16,0-2 10 15,0 1-4-15,0 0 5 16,0 0-4-16,0 2 4 16,0-1 0-16,0 0 0 15,0 1 2-15,3-1-2 16,0 2 2-16,3 1 0 15,0-2-2-15,0-1 4 16,0-1-4-16,-2-2 0 16,1-2 4-16,1-2-10 15,1-1 6-15,2-1-17 16,-1 0 12-16,1-2-11 16,-1 0 13-16,0 0 3 15,1 0 0-15,3 0-1 16,-5 0-7-16,1 0 4 0,1-10-1 15,4 0 8-15,1-2-6 16,-1-1 3-16,-1 3 0 16,-3-3-6-16,-3 1 1 15,-3-2-9-15,1 3 13 16,-4-3-19-16,2 1 10 16,-2 1-13-16,0-3-4 15,0 4 4-15,0-1 7 16,0-1 10-16,-3 2-6 15,-6 0 20-15,3 2-8 16,-6-1 6-16,-1 2-3 16,1 1 1-16,-5-1-4 0,8 4 0 15,0 0 0-15,0 1 4 16,2 3-4-16,1-2 0 16,0 2 1-16,0 0-2 15,1 0 1-15,-2 0 0 16,1 0 15-16,0 3-8 15,0 7 11-15,-3 3-9 16,-1 2-9-16,-1 4 6 16,-2 3-5-16,1-2-1 15,3 1 3-15,3-2 1 16,-1-2 1-16,4 0 2 16,0 0 0-16,3-4 7 15,0 0-12-15,0 0 6 0,0-1-4 16,7-1-4-16,3-4 0 15,1-1 2-15,1-2 2 16,1-4 7-16,1 0-8 16,-1 0-3-16,5 0 11 15,-3 0-8-15,0-7-3 16,1-3-6-16,-4-3-12 16,0-2 16-16,-1 0-12 15,-2 0 13-15,-3 0 0 16,1-2 2-16,-6 2 12 15,-1-1 2-15,0 2-10 16,0 1-3-16,0-1-2 0,-8 4-7 16,-6 3 1-16,-5 2 12 15,8 5-4-15,-1 0-1 16,-1 0 2-16,1 0 15 16,0 4 8-16,0 7-3 15,3-1 3-15,-1 2-10 16,4 1-2-16,3 1-4 15,1-3-8-15,2-2 14 16,0 0-16-16,0-3 0 16,5-4-13-16,8-2-21 15,7 0 3-15,2 0 27 16,5-8-40-16,1-6-17 16,-3-1-34-16,-8 1-18 15,-4-1 109-15,-8 2 4 16,-5 2 31-16,0 4 50 0,0 0-11 15,0 3 43-15,-5 0-36 16,-5 2-34-16,-2 2-21 16,-3 0-18-16,-3 0 8 15,2 10 2-15,2 0-4 16,7 2 3-16,-2-3-13 16,9-1 0-16,-3-2-2 15,3-4-4-15,0 0-5 16,0-2-19-16,0 0-12 15,10 0 42-15,-1-4 0 16,-1-3 15-16,-4-3-8 16,-2 1-6-16,-2 0-2 0,0 6-9 15,0 1 10-15,0 2 29 16,-2 0-16-16,-4 0-11 16,-4 0 1-16,-2 14 3 15,3-1 6-15,1 4 0 16,2-2-10-16,5-2 10 15,-2-4-12-15,3-4 0 16,0-4 0-16,0-1-4 16,4 0-4-16,7-5 8 15,1-10 5-15,3-1 12 16,-6 0-11-16,-8-1 11 16,-1 4 20-16,0 4-5 15,0 5 58-15,-6 3-31 0,2 1-43 16,-2 0-4-1,-3 0-12-15,0 12 0 0,-2 5-5 16,4 3-3-16,4-1 5 16,3 2-24-16,6-7-83 15,21-3-44-15,19-8-46 16,11-3-250-16</inkml:trace>
  <inkml:trace contextRef="#ctx0" brushRef="#br0" timeOffset="142502.81">2723 4232 420 0,'0'0'27'0,"0"0"22"15,0 0 43-15,0 0-64 16,0 0-28-16,0 0 12 15,4-25-4-15,-4 22 26 16,-3 0-9-16,-3 3 24 16,3-1-6-16,-3 1-16 15,0 0 4-15,-4 1-17 16,-1 11 6-16,-1 4-2 16,2 5-14-16,2 1 21 15,4-1-20-15,2 1 3 0,2-2-1 16,0-5-2-1,0-2-10-15,5-4 5 0,4-3-28 16,4-2 22-16,-1-4-12 16,4 0 18-16,1 0 15 15,4-12-15-15,-6-1 10 16,3 1-3-16,-8 0-6 16,-1-1 11-16,-3-1-11 15,-3-1 8-15,0-1 0 16,-3 2-1-16,0 2-8 15,0-1 5-15,0 2 18 16,-6 2 12-16,-2-1-34 0,-5 5 2 16,-2 0 6-16,0 4-3 15,-1 1-3-15,-2 0-1 16,3 0 0-16,0 1 13 16,0 10-15-16,3 5 4 15,2 1 1-15,2 5 1 16,5 0-5-16,3-1-1 15,0 1-4-15,0-5 2 16,14-5-22-16,1 1 2 16,4-8 9-16,2-4-14 15,3-1 4-15,-3 0 3 16,1 0 9-16,-4-9 3 16,-6-4 9-16,-3-1-1 0,-6-3 13 15,0 0-12 1,-3-3 10-16,0 2 2 0,0 2 0 15,-6 3 15-15,-3 1-10 16,0 6-8-16,-4 3 3 16,-1 3-11-16,1 0 4 15,1 0-6-15,0 15 1 16,0 4-1-16,6 6 0 16,3 1 0-16,3-1-3 15,0-2 0-15,0-6-3 16,3-6-20-16,9-3-14 15,4-8 19-15,1 0-14 0,1 0 31 16,-1-11 1 0,-6-7 6-16,-2-1-1 0,-6-4-2 15,-3 3 4-15,0 3 7 16,0 2 6-16,-3 6 11 16,-6 5 10-16,0 4-36 15,-6 0 3-15,3 0-5 16,-1 15 0-16,4 4-4 15,3 5 4-15,4-2-5 16,2-2 2-16,0-4-8 16,3-7-2-16,8-4-12 15,-1-5-3-15,-4 0 23 16,0 0 5-16,-4-11 19 16,-2-6 15-16,0-2-14 15,0 1 53-15,-8 5-36 0,-2 0-9 16,-1 7-14-1,1 1-14-15,-5 5 0 0,3 0-4 16,-1 6-7-16,4 10 10 16,6 1-9-16,3 1-29 15,0-3-13-15,6-2-9 16,10-9 27-16,-1-4 4 16,0 0-1-16,-5-1 31 15,-2-13 29-15,-5-2 36 16,-3 0 35-16,0 4-35 15,0 6-8-15,0 1 0 16,0 3-51-16,0 2-6 0,-3 0-8 16,-2 7-91-16,1 14-87 15,1 0-88-15</inkml:trace>
  <inkml:trace contextRef="#ctx0" brushRef="#br0" timeOffset="143822.44">3676 4221 141 0,'0'0'348'16,"0"0"-289"-16,0 0 28 16,0 0 4-16,0 0-42 15,0 0-49-15,-26 4 8 0,10 11 28 16,4 6-17-16,0 3 7 15,5 2-7-15,-1 1-9 16,5-4 10-16,3-2-20 16,0-6 6-16,0-2-6 15,11-7-4-15,2-5-5 16,8-1 1-16,1 0 8 16,-2-13 5-16,2-5-1 15,-7-2-4-15,-6-4 17 16,-3 2-17-16,-3 0 13 15,-3 4-2-15,0 1 27 16,0 5 11-16,-9 1-39 0,-2 3-3 16,0 4 9-1,-3 4-12-15,1 0-1 0,-1 0-3 16,-2 6 0-16,1 11-1 16,2 7 1-16,4 1 0 15,4 2-2-15,5-4-4 16,0-3 6-16,0-4-20 15,6-7-17-15,9-5 8 16,0-4-5-16,9 0 13 16,-2-8 20-16,1-11-11 15,-7-3 12-15,-4-5 6 16,-5 1-5-16,-5 1 15 16,-2 3 1-16,0 4 47 15,0 7-20-15,-9 3-20 16,-3 7 1-16,-3 1-25 0,0 0 2 15,-4 16-12-15,7 6 9 16,1 3 1-16,4 2-2 16,6-2-10-16,1-5 4 15,0-3-18-15,3-7-18 16,10-7 11-16,2-3-9 16,1 0 29-16,-1-10 5 15,-3-8 16-15,-9-6 0 16,0-3 26-16,-3 2 1 15,0 3 37-15,-6 5-52 16,-6 8 3-16,-3 7-17 16,-4 2-2-16,1 2-7 0,0 15 3 15,7 4-12-15,5 3 11 16,6 2-12-16,0-6-27 16,8-3-20-16,12-7 19 15,3-9 6-15,1-1-9 16,0-6-4-16,-4-14 40 15,-6-2 8-15,-6 2 45 16,-5 2 41-16,-3 3-29 16,0 4 49-16,0 0-62 15,-9 7-28-15,-3 4-13 16,-9 0-3-16,0 4 0 16,-4 11 0-16,4 4 1 15,0 1-5-15,9 1 4 0,3-1-11 16,9-1-62-16,3-10-228 15</inkml:trace>
  <inkml:trace contextRef="#ctx0" brushRef="#br0" timeOffset="145181.04">4710 4236 120 0,'0'0'371'15,"0"0"-334"-15,0 0 38 16,0 0 21-16,0 0 0 16,0 0-85-16,0 0 29 15,-24-16 10-15,15 16 4 16,1 0-2-16,-2 5-33 15,4 8 3-15,-3 3-12 16,6 3-7-16,1 1 15 16,2-2-13-16,0-2 0 15,0-4-5-15,8-2-1 16,9-7 0-16,0-3-2 16,4 0 3-16,0 0 9 15,-3-12-9-15,-3-1 0 0,-5-3 8 16,-5-3-4-16,-5 0 2 15,0 0-6-15,0 1 3 16,-2 3 34-16,-8 1-28 16,-5 5-4-16,1 1-1 15,-2 1 3-15,-3 7-7 16,4 0 0-16,-1 0 2 16,-1 11-10-16,4 4 7 15,4 5 0-15,1 2-1 16,5 0-6-16,3 0 3 15,0-3 3-15,2-6-13 16,10-4 7-16,2-7-10 0,3-2 6 16,1 0 9-16,0 0-2 15,0-11 5-15,-5-5 0 16,-3-4 2-16,-5 1-10 16,-5 0 8-16,0 4 0 15,0 2 5-15,0 5-3 16,-8 3 15-16,-3 5-17 15,-1 0 2-15,-6 0-5 16,3 14 5-16,0 9-2 16,3 4 1-16,9 3 6 15,3 2-14-15,0-7 1 16,0-3-21-16,9-8-5 16,6-6-28-16,0-7 20 15,1-1-3-15,-1 0 2 16,-3-13 41-16,-5-5 5 0,-5-7-1 15,-2-2 24-15,0 4 4 16,0 1 10-16,-8 5 12 16,1 10-47-16,1 2 30 15,0 5-37-15,-3 0-4 16,2 10 2-16,1 10-15 16,6 1-3-16,0 2-25 15,0-6-19-15,3-6 32 16,7-7-1-16,2-4-37 15,-3 0 47-15,3-12 23 0,-3-10 28 16,0 1 24 0,-3-3 1-16,-6 7 13 0,0 3-10 15,0 5-32-15,-15 7 6 16,-4 2-30-16,-1 4-12 16,-1 18-51-16,6 7-24 15,8-1-58-15,7 0-246 16</inkml:trace>
  <inkml:trace contextRef="#ctx0" brushRef="#br0" timeOffset="146471.51">5681 4273 16 0,'0'0'418'16,"0"0"-402"-16,0 0 41 15,0 0-3-15,0 0-20 16,0 0-20-16,7-61 6 16,-7 58 70-16,0 1-7 15,0 1 5-15,0 1-35 16,-7 0 9-16,-5 0-28 15,-5 3-19-15,-5 14 24 0,1 6-25 16,3 1-12 0,2 0 14-16,7-1-14 0,3-1 1 15,3-4-3-15,3-3-1 16,0-4-1-16,6-4-21 16,9-7-7-16,10 0 18 15,4 0-19-15,-1-4-11 16,0-8 33-16,-8-5 6 15,-4-3 3-15,-5 0 5 16,-7-2-4-16,-2 2 9 16,-2 2 1-16,0 0 6 15,-8 2 7-15,-2 3-8 16,-5 4 6-16,4 3-2 16,1 2-17-16,-5 4 16 15,6 0-18-15,-4 0 6 0,-2 13 5 16,1 6-6-16,5 5-1 15,5 1-5-15,2-3-2 16,2-2-4-16,0-4-10 16,5-5 1-16,5-3 4 15,5-7-13-15,-1-1 16 16,-1 0 8-16,1-4 2 16,-4-10 12-16,-3-6-5 15,-5 0 5-15,-2-2-12 16,0 2 1-16,0 5-3 15,-3 2 0-15,-6 6 1 16,-3 6 13-16,-3 1-14 0,0 0 0 16,0 8 0-16,2 9 4 15,5 4-6-15,1 3 2 16,5-2-16-16,2-1 12 16,0-7-26-16,0-5 5 15,9-5-5-15,6-4-17 16,0 0 41-16,-1-1 6 15,-1-11 0-15,-4-7 20 16,-4-1 13-16,-4-1 5 16,1 0-9-16,-2 7-29 15,0 3 31-15,0 4-26 16,0 4-4-16,-3 3 22 16,-8 0-23-16,2 3 0 0,-4 11 3 15,4 3 2 1,1 1 3-16,8-5-8 0,0-4 0 15,0-2-4-15,0-7-84 16,8 0-279-16</inkml:trace>
  <inkml:trace contextRef="#ctx0" brushRef="#br0" timeOffset="147558.96">2148 3875 396 0,'0'0'82'16,"0"0"26"-16,0 0 20 0,0 0-16 15,0 0-27-15,0 0-13 16,3 0 11-16,0 0-32 16,-3 0-25-16,0 0 7 15,0 0-25-15,0 0-8 16,0 15-4-16,0 14 4 15,0 9 12-15,0 4 0 16,0 2-3-16,-6-3 12 16,-3-4-20-16,2-2 4 15,-2-8-1-15,1-3 3 16,1-6-2-16,4-5-5 16,0-8 0-16,3-3-4 15,0-2-50-15,0-2-68 0,3-20-120 16</inkml:trace>
  <inkml:trace contextRef="#ctx0" brushRef="#br0" timeOffset="147950.24">2157 3871 154 0,'0'0'433'0,"0"0"-423"0,0 0 7 15,0 0 77-15,0 0-56 16,0 0-3-16,88-45 4 16,-76 45-15-16,3 0-6 15,-2 9 13-15,-1 11-25 16,-3 3 28-16,-3 1 6 15,-4 1-27-15,-2-4 13 16,0-5-18-16,0-1 5 16,0-6 16-16,-8-3-2 15,-1-3 24-15,2-3-10 16,-2 0-20-16,-3 0-3 16,-3 0-18-16,3-7-9 15,2 0-25-15,2 3-48 16,2 4-51-16,3 0-154 0,3 0-111 15</inkml:trace>
  <inkml:trace contextRef="#ctx0" brushRef="#br0" timeOffset="148488.69">2388 4034 546 0,'0'0'157'0,"0"0"-96"15,0 0 69-15,0 0-50 16,0 0-33-16,0 0-29 16,-4 0 3-16,4 0-21 15,0 0 0-15,-3 5-3 16,3 5 0-16,0 0 3 16,0-1 3-16,0 0 4 15,0 1-4-15,0-3-3 16,0 1-9-16,7-3 9 15,5-3-10-15,-1-2-1 0,3 0 4 16,0 0-16-16,1-5 23 16,-2-7 21-16,-5-1-20 15,2-3 15-15,-7 0-15 16,0-1 7-16,-3 2 10 16,0 1-16-16,0 1 28 15,0 7 12-15,-9-1-35 16,-1 7-2-16,-4 0-5 15,-2 0-7-15,1 8 6 16,-3 5-53-16,0 1-37 0,6-2-46 16,8-2-121-16</inkml:trace>
  <inkml:trace contextRef="#ctx0" brushRef="#br0" timeOffset="154931.76">19067 4187 344 0,'0'0'118'0,"0"0"-42"0,0 0 52 16,0 0-38 0,0 0-22-16,0 0-36 0,0 0 6 15,89-18-7-15,-73 15-15 16,-1 3 7-16,3-1-23 16,-4 1-10-16,3 0-34 15,0-2-144-15,7 0-233 16</inkml:trace>
  <inkml:trace contextRef="#ctx0" brushRef="#br0" timeOffset="155283.73">20005 4118 623 0,'0'0'83'15,"0"0"-74"-15,0 0 48 16,0 0 14-16,0 0-45 0,0 0-9 16,67 0-15-16,-50 0-2 15,3 0 0-15,3 0-48 16,1 0-65-16,3 0-120 16,1 0-151-16</inkml:trace>
  <inkml:trace contextRef="#ctx0" brushRef="#br0" timeOffset="155651">20857 4093 389 0,'0'0'64'16,"0"0"-57"-16,0 0 12 16,0 0-4-16,0 0-3 0,0 0-12 15,86-14-11-15,-72 14-10 16,1-2-74-16,0 1-134 16</inkml:trace>
  <inkml:trace contextRef="#ctx0" brushRef="#br0" timeOffset="155959.51">21458 4044 491 0,'0'0'129'16,"0"0"-122"-16,0 0 87 15,0 0-24-15,0 0-55 16,0 0-2-16,75-12-1 16,-60 12-9-16,0 0 0 15,1-2-3-15,2 2-7 16,4 0-5-16,5 0-95 15,6 0-56-15,3 0-83 16</inkml:trace>
  <inkml:trace contextRef="#ctx0" brushRef="#br0" timeOffset="156259.6">22234 4015 589 0,'0'0'0'16,"0"0"0"-16,0 0 35 0,0 0-15 15,108 0 0-15,-75 1-6 16,2 4-14-16,1 0 0 16,7 6-3-16,5-4-91 15,3 3-53-15,2-4-162 16</inkml:trace>
  <inkml:trace contextRef="#ctx0" brushRef="#br0" timeOffset="156551.87">23432 4046 573 0,'0'0'52'15,"0"0"-41"-15,0 0 34 16,81 0-45-16,-46 0-6 16,4 0-38-16,3 0-26 15,1 0-129-15,2 3 34 0</inkml:trace>
  <inkml:trace contextRef="#ctx0" brushRef="#br0" timeOffset="156835.04">24388 4032 710 0,'0'0'7'0,"0"0"-7"15,0 0 39-15,0 0-19 16,105-24-11-16,-75 20 3 16,1 4 7-16,0 0 8 15,-1 0-27-15,3 0-7 16,0 0-15-16,5 0-69 15,4 8-146-15,6-1-8 16</inkml:trace>
  <inkml:trace contextRef="#ctx0" brushRef="#br0" timeOffset="157135.01">25390 3990 496 0,'0'0'36'16,"0"0"-1"-16,0 0 30 15,0 0-48-15,96-4-4 16,-70 4-13-16,-1 0 2 15,2 0 22-15,0 0 2 16,-2 0 17-16,0 0-39 16,-2 0 2-16,2 4-12 0,2-2-65 15,5 2-78-15,2-3-78 16</inkml:trace>
  <inkml:trace contextRef="#ctx0" brushRef="#br0" timeOffset="157435.94">26407 3988 650 0,'0'0'114'16,"0"0"-36"-16,0 0 12 16,0 0-49-16,0 0-29 15,81-6-12-15,-62 6-6 16,2 0 6-16,3 0-5 16,-1 6-17-16,6 2-9 15,1 0-37-15,6-4-162 16,2 1-326-16</inkml:trace>
  <inkml:trace contextRef="#ctx0" brushRef="#br0" timeOffset="157728.84">27256 4081 600 0,'0'0'173'0,"0"0"-132"16,0 0 46-16,0 0 16 15,83 0-51-15,-68 0-15 16,2 0-14-16,-4 0-21 16,2 0-2-16,2 0 0 0,0 7-23 15,3 1-18 1,2 3-22-16,0-1 32 0,-1-3 6 15,-3 1 5-15,2 0 8 16,-1 1-102-16,7 0-162 16</inkml:trace>
  <inkml:trace contextRef="#ctx0" brushRef="#br0" timeOffset="157944.87">27820 4260 716 0,'0'0'36'16,"0"0"82"-16,0 0-27 0,0 0-21 15,0 0-63-15,0 0-4 16,54-4-6-16,-47 10-5 16,2 5-8-16,-3 1-31 15,0 1-29-15,0 2-7 16,-2-5-65-16,5-2-112 15</inkml:trace>
  <inkml:trace contextRef="#ctx0" brushRef="#br0" timeOffset="158809.18">28035 4452 213 0,'0'0'61'15,"0"0"29"-15,0 0-70 16,0 0 57-16,0 0-38 0,0 0 31 16,-20-97-45-1,16 69 46-15,-2-4 11 0,3 4-78 16,1-1 0-16,2 3 44 16,0 4-47-16,0 4 115 15,0 2-111-15,0 3-3 16,-1 4 12-16,-2 3 8 15,1-1-15-15,-1 4 31 16,3 0-30-16,-1 2 17 16,-1 1-2-16,2 0-21 15,0-3 11-15,0 3-9 16,0 0 11-16,0 0 13 16,0 0-22-16,0 0 18 15,0 0-8-15,0 0-13 16,0 0-6-16,0 0 2 0,0 0-16 15,0 0 14-15,0 13-3 16,0-1 6-16,0 6 0 16,-1 0 4-16,-1 0-6 15,1 3 2-15,1-1-2 16,-2 0 0-16,2 1-19 16,0-6 10-16,0-2 2 15,0-2-14-15,0-5 21 16,0 2-5-16,0-3 7 15,0 0-5-15,0-2 4 16,-1-1 1-16,-2 0 0 16,2 0-17-16,-2-1 16 0,-2 1-14 15,-4-2 15-15,-6 0-5 16,0 0 10-16,-3-2 0 16,-1-4-5-16,-2-6 5 15,0 4 3-15,5-2-7 16,3 1 7-16,3 4 14 15,4 1-20-15,3 0 11 16,2 2 6-16,1 2-11 16,0 0 22-16,0 0-19 15,0 0 2-15,0 0 10 16,0 0-18-16,0 0-1 16,0 0-4-16,0 0-31 15,0 4-86-15,3-1-123 0,4-3-521 16</inkml:trace>
  <inkml:trace contextRef="#ctx0" brushRef="#br0" timeOffset="199958.63">5014 5443 407 0,'0'0'96'0,"0"0"-33"0,0 0 38 15,0 0-28-15,0 0-17 16,0 0-19-16,0 0-23 16,0 0 12-16,0 0-9 15,0 0-6-15,3-3 19 16,-3 3-15-16,0 0-1 16,0 0-3-16,0 11-10 15,0 8 22-15,0 2-5 16,-3 8-4-16,-3 5 6 15,-4 7-17-15,-1 3 22 16,-1-1-4-16,-1 3-16 16,1-3 24-16,-3-5-14 0,6-1-10 15,1-6 11-15,1-4-14 16,3-5-2-16,1-7 0 16,1-3 4-16,1-8-11 15,1-2-5-15,0-2-73 16,0 0-25-16,0-18-134 15</inkml:trace>
  <inkml:trace contextRef="#ctx0" brushRef="#br0" timeOffset="200432">4966 5510 684 0,'0'0'10'0,"0"0"-10"16,0 0 83-16,0 0-72 0,0 0-11 16,0 0 5-16,76-70-2 15,-61 69 2-15,0-2 5 16,-6 3-9-16,-1 0 7 16,-2 0-4-16,-1 6-2 15,0 7 14-15,-2 3 6 16,-3 4-6-16,0 0 9 15,0 0-18-15,0-1 14 16,0-4-8-16,-9-1 3 16,-1-3 23-16,-4-1-6 15,-2-2 17-15,2-4-11 16,-2-2-33-16,1-2 7 16,3 0-13-16,3 0-39 0,5 0-47 15,4-3-133 1,0-8-579-16</inkml:trace>
  <inkml:trace contextRef="#ctx0" brushRef="#br0" timeOffset="201648.93">5287 5419 300 0,'0'0'350'16,"0"0"-350"-16,0 0 49 15,0 0 38-15,0 0-39 16,0 0-10-16,-2 0-20 16,7-6-9-16,1-1 7 0,0 0-14 15,0-3 11 1,1 1-6-16,-1 0-5 0,-3 0 28 15,2-1-25-15,-2 0-5 16,-2 4 7-16,1 2-2 16,-1 1 3-16,-1-1-6 15,2 3 3-15,-2 1 6 16,0 0-10-16,0 0 5 16,0 0 10-16,0 0-14 15,0 0-2-15,0 5 0 16,0 6 0-16,0 0 6 15,0 0-5-15,0-2-1 0,0 0 0 16,0 0 6 0,0 1-14-16,0-3-1 0,0 1-20 15,0-1 3-15,0-1-24 16,0 0 10-16,0 1 14 16,-3-1-8-16,0 2 23 15,-2-2-29-15,2-1 1 16,-3-2 19-16,-1 2-5 15,-2-2 18-15,3 0 5 16,-2 2-3-16,0-3 5 16,2 3 0-16,0-1 1 15,1 0-4-15,2-1 3 16,0 1 0-16,3-2-2 16,0-2 7-16,0 0-5 15,0 0 9-15,0 0 21 0,0 0 26 16,0 0-34-16,0 0 0 15,5 0 2-15,2 0-12 16,2 0 22-16,3 0-15 16,0 0-9-16,0 0-7 15,-2 0-3-15,-1 0-24 16,3 0-69-16,-3 0-217 16</inkml:trace>
  <inkml:trace contextRef="#ctx0" brushRef="#br0" timeOffset="201948.86">5420 5511 733 0,'0'0'35'0,"0"0"-11"16,0 0 49-16,0 0-37 0,0 0-27 15,0 0-9 1,-11 77-14-16,11-75-126 0,0-2-288 15</inkml:trace>
  <inkml:trace contextRef="#ctx0" brushRef="#br0" timeOffset="202818.03">5495 5314 472 0,'0'0'36'15,"0"0"-2"-15,0 0 104 16,0 0-38-16,0 0-36 16,0 0 0-16,0 79-6 15,0-63-2-15,0-3 6 0,0 0-31 16,0-2 6-16,0-5-8 15,0-3-19-15,0-3 14 16,-2 0-17-16,2 0 3 16,0 0 8-16,0 0-16 15,0 0 10-15,0 0-12 16,0-6-1-16,0-3-9 16,0-4-27-16,3 3 8 15,4-1 9-15,-2 0-14 16,1 0 26-16,-2 3-5 15,1-1-5-15,2 1 12 16,-1 1-11-16,2 2-7 0,-4 2 17 16,1 1-12-16,-4 2 17 15,2 0 2-15,1 0 0 16,-1 7 1-16,0 7 18 16,-1 3 2-16,-2 0 20 15,0-1-22-15,0-2 14 16,0-1-4-16,0-7-16 15,0-1 22-15,0-5-30 16,0 0 0-16,0 0 2 16,0 0 0-16,0 0-14 15,0 0-8-15,3-2-64 16,6-5-8-16,4-2-73 16,-2 3 23-16,-2 1-17 15,-2 4-12-15,-4-2 59 16,0 3 50-16,2 0 57 0,-1 0 36 15,-2 0 11-15,-1 0 4 16,1 0 24-16,-1 0-9 16,1 0 33-16,-2 8 36 15,0 2-49-15,0 3-5 16,0-2-18-16,0 2-25 16,0-2-9-16,0 0-23 15,0-2-12-15,0-3-28 16,0-5-195-16,0-1-565 15</inkml:trace>
  <inkml:trace contextRef="#ctx0" brushRef="#br0" timeOffset="203222.24">5754 5477 511 0,'0'0'45'0,"0"0"-2"0,0 0 61 16,0 0-45-1,0 0-26-15,0 0-8 0,37-68 34 16,-37 61-2-16,0 1 2 15,0 5 29-15,0-1-38 16,0 2-8-16,0 0-25 16,0 0-12-16,0 0-10 15,0 0 5-15,0 13 0 16,-1 5-4-16,-2 2 9 16,0 2-2-16,0-2-1 15,3-4 3-15,-2-2 4 16,2-2-9-16,0-5 0 15,0-4-2-15,0 0-17 16,0-3-88-16,0 0-343 0</inkml:trace>
  <inkml:trace contextRef="#ctx0" brushRef="#br0" timeOffset="203808.46">5870 5236 301 0,'0'0'181'0,"0"0"-148"16,0 0 13-16,0 0 10 15,0 0-41-15,0 0-4 16,0-3 5-16,0 3 7 16,2 0 13-16,-1 0-16 15,-1 0 13-15,2 0 14 16,1 0-23-16,0 0 18 15,1 1 1-15,1 12-10 16,1 3 5-16,1 3-22 16,2 9 3-16,-4 2 4 15,-2 1-19-15,-2 2 9 16,-1-1-12-16,0-2 6 16,0-1-9-16,-6-4 2 15,-6-4-34-15,-6-5-74 0,2-6-158 16</inkml:trace>
  <inkml:trace contextRef="#ctx0" brushRef="#br0" timeOffset="204504.7">5257 5333 195 0,'0'0'190'0,"0"0"-143"16,0 0 70 0,0 0 18-16,0 0-42 0,0 0-24 15,3-23 0-15,-3 23-21 16,0 0-33-16,0 0-7 16,0 0-8-16,0 3 3 15,-10 11 10-15,1 10 1 16,-2 1 21-16,2 5-20 15,2 3 2-15,1-2 22 16,3 1-39-16,3-2 6 16,0-1-6-16,0-3-12 15,12-5-87-15,9-7-145 16</inkml:trace>
  <inkml:trace contextRef="#ctx0" brushRef="#br0" timeOffset="-212202.56">2855 5274 257 0,'0'0'87'16,"0"0"12"0,0 0 7-16,0 0-23 0,0 0-45 15,0 0-11-15,0 0 5 16,0 0-21-16,0 0 12 16,0 0 5-16,0 0-10 15,0 0 21-15,0 0-9 16,0 0-1-16,0 0 15 15,0 0-18-15,0 0 2 16,0 0-7-16,0 0-21 16,0 0 8-16,0 0-8 15,0 0 0-15,0 0-2 16,-3 0 8-16,3 0-6 16,0 0 10-16,0-2-7 15,-4-1 16-15,4-1-19 0,-3 0 2 16,0 1-5-16,1-3 1 15,1 3 2-15,-2-1 0 16,1 1 2-16,1 1-6 16,-2-2 4-16,-2 1 0 15,2 0-6-15,-2 0 11 16,-3 1-5-16,5-1 0 16,-3 0 4-16,1 3-7 15,1-1 3-15,-2-2 0 16,3 2-5-16,-1-1 9 15,2 2-4-15,-1 0 0 16,0 0 5-16,0 0-9 0,-3 0 4 16,-1 2 0-16,-1 4-5 15,-1 2 7-15,3 0-2 16,-1 0 0-16,1-1 5 16,3 0-6-16,0-2 1 15,-3 1 0-15,3 2 2 16,1 0 2-16,1 0-1 15,1 2 7-15,0 1-9 16,0 2 13-16,0 0-14 16,0-2 0-16,0 0 1 15,0-2 3-15,0 2-4 16,0-2 0-16,0-1 2 16,0 2-6-16,3-1 4 0,3-1-13 15,-3 1 11-15,3-2-11 16,0 0 7-16,1 1 3 15,-2-1 2-15,1 0-4 16,-2-1 5-16,1 1 0 16,-2-3-3-16,4-1-8 15,1-1 0-15,-2-2 7 16,3 0-12-16,1 0 15 16,-1 0-9-16,0 0 8 15,0 0-11-15,-2 0 6 16,1-7 7-16,-2 1 1 15,4 0 3-15,-4-3-2 16,-1-1-2-16,-1 1 0 0,1-4-5 16,-1 2-7-16,-1-1 10 15,1 3-5-15,-1-4-14 16,-1 1 19-16,-2 1-11 16,3 0 2-16,-3-1 6 15,0 3 10-15,0 0 6 16,0 1 0-16,0-1-10 15,0-3 20-15,-5 3-21 16,-2-3 1-16,0 2 0 16,-1 2 0-16,-1 1-1 15,-1 0 0-15,1 3-9 16,1 0 7-16,1 3-25 0,-2-1-44 16,3 2-69-1,3 0-129-15</inkml:trace>
  <inkml:trace contextRef="#ctx0" brushRef="#br1" timeOffset="-205694.62">3054 5533 198 0,'0'0'205'0,"0"0"-172"15,0 0 65-15,0 0 10 16,0 0-46-16,0 0 6 0,-2 4-1 15,2-4-27 1,0 0 6-16,0 0-14 0,0 0 1 16,0 0-5-16,0 0-20 15,0 0 12-15,0 0 1 16,0 0-20-16,0 0 13 16,0 0-14-16,0 0 0 15,0 0-2-15,0 0 4 16,0 0-2-16,0 0 0 15,0 0 2-15,0 0 4 16,0 0 7-16,0 0 14 16,0 0 11-16,-1 0-23 15,1 0 2-15,0 0-17 16,-2 0 6-16,1 9-12 16,-4 8-5-16,-5 6 11 0,-1 6-3 15,-2 11 7 1,-5-1-4-16,0 3 6 0,0 2-6 15,-1-2 16-15,2 0-14 16,1-4 5-16,4-2-1 16,4-8 0-16,0-4-6 15,2-6 0-15,1-9 3 16,4-3-4-16,1-6 1 16,0 0-4-16,0 0-32 15,0-15-133-15,0-10-375 16</inkml:trace>
  <inkml:trace contextRef="#ctx0" brushRef="#br1" timeOffset="-205251.59">2967 5612 805 0,'0'0'0'0,"0"0"0"16,0 0 59-16,0 0-59 15,0 0 4-15,0 0-11 16,63-45 11-16,-44 41-4 16,-7 4 5-16,-2 0-3 15,-2 0 3-15,-5 8-5 16,3 7 0-16,-6 4 15 16,0 2 0-16,0 0 27 15,0 0 10-15,-9-1-26 16,-2-3 14-16,0-4-19 0,2-4 8 15,-6-4 12 1,4-2-26-16,-1-3-11 0,-4 0-4 16,4-3-110-16,3-11-194 15</inkml:trace>
  <inkml:trace contextRef="#ctx0" brushRef="#br1" timeOffset="-204284.15">3219 5459 174 0,'0'0'457'0,"0"0"-443"16,0 0 118-16,0 0-38 16,0 0-74-16,0 0 11 15,9-15-12-15,-3 11 2 16,-1-3 9-16,1 3-20 15,-3 1 12-15,1-2-3 16,0 1-14-16,-2-1 13 16,1-1-14-16,0 4-3 15,0-1 13-15,0-1-14 16,-3 4 10-16,0 0-5 16,0 0-3-16,0 0 10 15,0 0-12-15,0 0 0 0,0 0-5 16,0 0 3-16,0 0 2 15,0 0-2-15,0 9 2 16,0 2 20-16,0 1-14 16,0 1-5-16,0-1 6 15,0 2-1-15,0 4-3 16,-6-3 2-16,0 0-4 16,0 0 7-16,-1-3-8 15,-1 1 0-15,4-6-4 16,-1 0-10-16,2-3-25 15,0-4-22-15,3 0-44 16,-3 0 31-16,3 0-14 0,0 0 28 16,-4 0 42-16,4 0 1 15,-3 0 17-15,1 0-2 16,-1-3 8-16,0 3-3 16,0 0 0-16,2 0 9 15,1-1 15-15,-2 1-17 16,2-2 14-16,-1 2 9 15,-1 0-9-15,-1-1-4 16,2 1-16-16,-3 0 13 16,4 0 20-16,0 0-34 15,0 0 13-15,0 0 1 16,0 0-7-16,0 0 14 16,0 0-24-16,4 0 3 0,3 0-4 15,-1-2 3-15,2 2 10 16,-1 0-12-16,-1 0-30 15,0 0-56-15,-3 0-173 16</inkml:trace>
  <inkml:trace contextRef="#ctx0" brushRef="#br1" timeOffset="-203976.12">3336 5581 466 0,'0'0'282'0,"0"0"-277"16,0 0 81-16,0 0-27 16,0 0-39-16,0 0-19 15,0 33-1-15,0-30-2 16,0-3-207-16,0 0-489 16</inkml:trace>
  <inkml:trace contextRef="#ctx0" brushRef="#br1" timeOffset="-203362.18">3430 5422 409 0,'0'0'409'16,"0"0"-409"-16,0 0 34 15,0 0 43-15,0 0-28 16,0 0-45-16,-5-16-3 15,5 16-2-15,0 0 6 16,2 0-5-16,4-2 14 16,-1 2-12-16,0 0 11 15,4 0-5-15,-3 0-2 16,-1 0 5-16,2 0-11 16,-4 0 0-16,0 0-1 0,0 5 0 15,-2 0-3-15,-1 3 3 16,0 1 1-16,0 2-4 15,0-2 3-15,0 0-2 16,0 1-7-16,-1-1-13 16,-8 2 23-16,-3 0-8 15,3-1 5-15,1 2 0 16,2-3-3-16,-1 0 6 16,4-2 0-16,2-2 0 15,-1-1-4-15,2 2 4 16,0-4-3-16,0 1 3 15,0-1 3-15,0-2 9 0,6 0-8 16,4 0-3-16,1 0-2 16,1 0 0-16,1-3-50 15,-2-3-120-15,-2-2-425 16</inkml:trace>
  <inkml:trace contextRef="#ctx0" brushRef="#br1" timeOffset="-202971.89">3570 5374 273 0,'0'0'299'0,"0"0"-235"16,0 0 62-16,0 0-40 15,0 0-29-15,0 0-17 16,22 48 2-16,-22-27 2 0,0 1-14 16,0-1-1-16,-3-1-23 15,-7 0 2-15,-2 0-8 16,-6-3-74-16,6-6-222 16</inkml:trace>
  <inkml:trace contextRef="#ctx0" brushRef="#br1" timeOffset="-202227.97">3198 5369 402 0,'0'0'64'16,"0"0"56"-16,0 0 10 16,0 0-44-16,0 0-43 15,0 0 23-15,0-3-7 16,0 3-1-16,0 0 4 16,0 0-32-16,0 0-10 15,0 0-6-15,-7 13-10 16,-8 3 20-16,4 2-14 15,-3 4 1-15,2 2 18 16,1 1-28-16,1 1 5 0,5-3-6 16,2 1-1-16,3-3-3 15,0-2-44-15,5-4-104 16,14-2-207-16</inkml:trace>
  <inkml:trace contextRef="#ctx0" brushRef="#br1" timeOffset="-164068.52">32212 4327 134 0,'0'0'122'0,"0"0"-50"16,0 0 3-16,0 0-33 15,0 0-6-15,0 0-15 16,0 0 21-16,0 0 4 16,0 0-9-16,0 0 20 15,0 0-8-15,0 0-14 16,0 0 2-16,0 0-25 15,0 0 0-15,0 0-4 16,0 0-3-16,0 0-2 16,0 0-1-16,0 0 1 15,0 0 6-15,0 0-6 16,0 0 9-16,0 0 3 16,-4 0-13-16,-3 0 9 0,-1 3-11 15,0 2 1-15,1 0-2 16,-1 2 2-16,-2-1-1 15,2 2 0-15,1 0 3 16,-2 0-4-16,3 1 1 16,2 2 0-16,-1-4-4 15,2 1 5-15,2 0-1 16,-1-1 0-16,2 0-1 16,0 1-2-16,0-1 1 15,0-1-2-15,2 1 4 16,2-3-2-16,1 2 2 15,-1-1 11-15,1 0-6 0,-1-1-2 16,-1 2-3-16,1-2-3 16,1-1 2-16,-1-1-10 15,4 1 11-15,4-1 0 16,-3 0 0-16,0 2 14 16,1-3-11-16,-1 0-1 15,-1-1 5-15,-1 0-6 16,2 0 4-16,-2 0-3 15,3 0 2-15,-2 0-1 16,1 0-3-16,0 0-2 16,0-2-4-16,2-4 0 15,-4 2 6-15,-2-1-4 16,-2 3 4-16,0-5 0 16,-2 1 4-16,1-1-3 15,-1 0 23-15,2-2-8 0,-3 3-14 16,0 0-2-16,1-1 5 15,-1-1 0-15,0-2-5 16,0 3 0-16,0-1 1 16,0 0 2-16,0 0-3 15,0-1 0-15,0 1 2 16,0 1-5-16,0 0 0 16,0-1-41-16,0 1-43 15,0 0-90-15,0 2-184 16</inkml:trace>
  <inkml:trace contextRef="#ctx0" brushRef="#br1" timeOffset="-120259.35">5945 10020 159 0,'0'0'232'0,"0"0"-182"16,0 0 56-16,0 0 7 15,0 0-50-15,0 0-7 16,0 0 17-16,0 0-24 15,0 0 9-15,0-10 7 16,0 10-24-16,0 0 1 16,0 0-20-16,0 0-7 15,0 0 9-15,0 0-23 16,0 0 5-16,0 0-6 16,0 0-13-16,0 0 7 15,0 8 6-15,-3 7 0 16,0 8 2-16,0-1 4 0,-2 3-2 15,0-2 0-15,0-2 1 16,4-1 0-16,-2-1-5 16,3-2 0-16,0 2-4 15,0-4 8-15,0-2-4 16,0-2 0-16,1-2 4 16,7-2-5-16,2-3 1 15,-1-2 0-15,3-2-5 16,3 0-12-16,0-6-47 15,1-14-86-15,-1-4-183 16</inkml:trace>
  <inkml:trace contextRef="#ctx0" brushRef="#br1" timeOffset="-119910.45">5979 9786 908 0,'0'0'71'15,"0"0"48"-15,0 0-25 16,0 0-27-16,0 0-42 16,0 0-20-16,0 6-3 15,0-4-2-15,0 0-9 16,0 6-71-16,-3 4-97 15,2 1-54-15,-1 2-374 16</inkml:trace>
  <inkml:trace contextRef="#ctx0" brushRef="#br1" timeOffset="-119410.28">6088 10068 379 0,'0'0'344'16,"0"0"-280"-16,0 0 78 15,0 0 1-15,0 0-95 0,0 0-35 16,9-5 5-16,5 5-1 16,2 0 1-16,-1 0-12 15,-3 0-1-15,-2 0-10 16,-2 2-20-16,2 1-98 15,-4-1-105-15,0-2-236 16</inkml:trace>
  <inkml:trace contextRef="#ctx0" brushRef="#br1" timeOffset="-119149.16">6093 10169 465 0,'0'0'20'0,"0"0"106"16,0 0 24-16,0 0-72 15,0 0-1-15,0 0-19 16,89 3-17-16,-74-3-23 15,-2-3-18-15,-5 1-9 16,-2-1-76-16,0 0-183 16</inkml:trace>
  <inkml:trace contextRef="#ctx0" brushRef="#br1" timeOffset="-110989.54">6519 10040 394 0,'0'0'28'16,"0"0"51"-16,0 0 33 15,0 0-53-15,0 0 8 16,0 0 4-16,0 0-19 16,-16-8 2-16,16 7-24 15,0-1-4-15,0-1 4 16,0 1-22-16,-3-2 14 15,3 2-12-15,0-1-10 16,0 1 18-16,0-1-18 16,-3 3 16-16,3-3 12 0,0 3-10 15,0-1 8-15,0-1-14 16,0 2-11-16,0 0 5 16,0 0-2-16,0 0-4 15,0 0 0-15,0 0-16 16,0 11 15-16,0 9-3 15,0 7 4-15,-3 4 0 16,-6 3 4-16,-3 2-4 16,0-2 0-16,-1-3 7 15,4-2-5-15,0-8-2 16,3-3 0-16,0-7-2 16,5-5 8-16,-1-3-6 0,2-3 7 15,0 0-6-15,0 0 27 16,0-15-11-16,2-3-17 15,8-6-6-15,2 0-16 16,-3 0 1-16,4 2 8 16,-2 2-14-16,-2 3 13 15,-1 2-13-15,0 3 4 16,-2-1 15-16,3 2-8 16,0 2 15-16,-3 3 1 15,-2 2-4-15,1 2 0 16,-2 2 4-16,0 0 0 15,1 0 6-15,-1 7-2 16,0 10 6-16,-3 4 18 16,0-1-10-16,0-1 25 0,0-1-15 15,0-5-9-15,-3-3 1 16,3-3-14-16,0-5 4 16,0-2-7-16,0 0 2 15,0 0 5-15,0-2-10 16,5-11-14-16,10-6-31 15,4-2-13-15,0 2-9 16,-1 1-11-16,0 5-2 16,-3 1 35-16,-2 3 32 15,-2 5 13-15,-5 0 11 16,0 3-6-16,0 1 24 16,-5 0 3-16,1 0-20 15,-1 0 6-15,-1 14 5 0,0 5 22 16,0 2 20-16,0-2-19 15,-3 2-2-15,-2-5-32 16,2 0-8-16,-2-7-3 16,5-1-1-16,-3-5-60 15,3-3-139-15,0 0-478 16</inkml:trace>
  <inkml:trace contextRef="#ctx0" brushRef="#br1" timeOffset="-110102.68">6797 10239 267 0,'0'0'180'0,"0"0"-141"15,0 0 58-15,0 0-3 16,0 0-32-16,0 0-26 0,0-10 16 16,0 7-20-1,3 1-1-15,0-3-1 0,1 3-22 16,1-1 12-16,-2 1-12 16,3 1-4-16,-2 0 3 15,-1 1-3-15,2-3-4 16,-2 3 0-16,1 0 4 15,-1 0-2-15,0 0 0 16,0 0 5-16,1 0 23 16,-2 7-27-16,-2 3 16 15,0-1 18-15,0 0-11 16,0-1 29-16,0 0-16 16,-4-3-22-16,1-1 8 15,0-2-23-15,0-1 10 0,1-1-12 16,2 0 8-16,0 0-17 15,0 0-6-15,0 2-37 16,0 0-6-16,5 3-20 16,3 4 77-16,0-1-25 15,-5 1 0-15,3 2 23 16,-6-2 3-16,3-1 0 16,-1-2 10-16,-2-2 3 15,0-1 46-15,0-2-2 16,0-1-18-16,0 0 24 15,0 0-13-15,-11 0-15 16,-4 0-18-16,0 0-13 0,-1 0-4 16,7 2 0-16,1 1-42 15,4 0-35-15,4-2-114 16,0-1-269-16</inkml:trace>
  <inkml:trace contextRef="#ctx0" brushRef="#br1" timeOffset="-108828.74">7066 10305 57 0,'0'0'471'0,"0"0"-393"16,0 0 77-16,0 0-60 15,0 0-26-15,0 0-28 16,13-4-6-16,-12 12 11 16,1 4-18-16,-1 1-2 15,-1 2 8-15,0-4-25 16,0 1-6-16,0-2-3 16,-4-1-5-16,-5-2-75 15,3-7-210-15</inkml:trace>
  <inkml:trace contextRef="#ctx0" brushRef="#br1" timeOffset="-108092.83">7312 10026 355 0,'0'0'141'15,"0"0"-40"-15,0 0 59 16,0 0-57-16,0 0-30 16,0 0-4-16,0-6-18 15,0 6 8-15,0 0-19 16,0 0-9-16,0 0 2 16,0 0-27-16,0 0 8 0,0 0-14 15,0 0-2 1,0 0 1-16,0 12-11 0,4 4 12 15,3 4-2-15,-2 2 8 16,1 2-6-16,-3 4 0 16,-1 2 4-16,-2 0-6 15,0 0 2-15,0-4 0 16,0-1-6-16,0-1 6 16,0-1 0-16,-5-3-1 15,-4 2 0-15,4-3-6 16,-5-1 7-16,1-7-3 15,2-3-2-15,-5-2-5 16,1-4 10-16,1 0 0 16,-2-2 0-16,3 0-3 0,3 0 3 15,1 0 0-15,1-4-1 16,0-7 5-16,1 3-4 16,1-2 0-16,2 1 5 15,0-4-6-15,0 1 1 16,0-3-3-16,7 2-1 15,4-3 7-15,3 0-3 16,0 1 3-16,-3-2 8 16,-5 1-22-16,1-3 11 15,-2-1-36-15,-1-5 6 16,1-4-111-16,-1 1-66 16,2 0-322-16</inkml:trace>
  <inkml:trace contextRef="#ctx0" brushRef="#br1" timeOffset="-107814.77">7331 9802 634 0,'0'0'104'0,"0"0"22"15,0 0-44 1,0 0-30-16,0 0-52 0,0 0-12 16,8-19-15-16,-8 32-82 15,-2 2-79-15,-1 0-241 16</inkml:trace>
  <inkml:trace contextRef="#ctx0" brushRef="#br1" timeOffset="-107050.8">7486 10108 255 0,'0'0'90'0,"0"0"34"15,0 0 24-15,0 0-29 16,0 0-37-16,0 0 0 15,0-4-21-15,0 4-4 16,0 0 12-16,0 0-33 0,0 0-4 16,0-1-3-16,0 1-26 15,0 0 15-15,6-2-17 16,6 2 2-16,-3 0-6 16,2 0-3-16,0 0-17 15,-2 0-31-15,2 0-83 16,4 0-21-16,-3 0-121 15</inkml:trace>
  <inkml:trace contextRef="#ctx0" brushRef="#br1" timeOffset="-106794.61">7483 10194 453 0,'0'0'184'16,"0"0"-91"-16,0 0 42 16,0 0-91-16,0 0-28 15,0 0-12-15,87-6-8 16,-74 6-2-16,0 0-83 15,-5 0-186-15</inkml:trace>
  <inkml:trace contextRef="#ctx0" brushRef="#br1" timeOffset="-105324.52">7770 10054 251 0,'0'0'86'0,"0"0"20"16,0 0 19-16,0 0-13 15,0 0-51-15,0 0 6 16,-2-30-1-16,2 29-29 15,0 1 2-15,0 0-20 16,0 0-11-16,0 0-8 16,0 6 2-16,0 11-2 15,0 5 18-15,0 5-7 16,0 0 37-16,0 1-23 16,0-1-2-16,-1-5 9 15,-4-2-16-15,4-6-3 16,-2-5 18-16,3-3-20 0,-2-2 8 15,2-4-12-15,0 0-5 16,0 0 21-16,0 0-17 16,0-8 15-16,0-7-21 15,3-3-2-15,6-3-1 16,3 1-12-16,-3 2-8 16,3 0 16-16,0 4-17 15,-3 2 9-15,-2 1 11 16,1 1-11-16,-1 2 12 15,-1 2-3-15,0 1 3 16,0 4-5-16,0 1-1 16,1 0 9-16,-2 0-3 0,1 3 5 15,0 11-2 1,-4 5 2-16,-1 0 6 0,-1 1 25 16,0-3-12-16,0-3 3 15,0-1 1-15,0-7-22 16,0-3 9-16,0-1-12 15,0-2 2-15,0 0 8 16,0 0-7-16,0-8-6 16,9-4-16-16,3-6-46 15,4 3 20-15,-1 1-17 16,-3 1-24-16,0 4 32 16,-3 2 26-16,-3 3 28 0,-1 2-2 15,-3 2 8 1,0 0 12-16,-2 0 15 0,0 0 2 15,0 0 11-15,3 0-28 16,0 0 12-16,0 13 6 16,0-1-12-16,-2 3 12 15,1 2-31-15,-2-2-2 16,0-1-4-16,0-1 1 16,0-2-35-16,0-6-123 15,0-5-258-15</inkml:trace>
  <inkml:trace contextRef="#ctx0" brushRef="#br1" timeOffset="-104703.55">8096 10257 413 0,'0'0'294'0,"0"0"-248"16,0 0 107-16,0 0-82 15,0 0-42-15,0 0 15 16,33-24-20-16,-25 16 0 0,-1-3 6 16,0 2-25-1,-2-1 15-15,-2 3-20 0,-3-1 1 16,0 3 21-16,0 2-7 15,0 1 8-15,0 2-7 16,0 0-9-16,0 0-14 16,0 0 7-16,0 10-8 15,0 5-2-15,-3 2 8 16,0 3 2-16,-2-4 0 16,4 2-1-16,1-3-2 15,0 0 3-15,0-4-9 16,0-2 5-16,0-3-14 15,0-3 8-15,0-1 7 16,0 0-21-16,0-2 24 0,-3 0-17 16,0 0-31-1,-3 0 22-15,-4 1 11 0,-5 0 15 16,3 1 0-16,0-1 10 16,2 3-10-16,-1-3 0 15,8 1 0-15,1 0 1 16,2-2 3-16,0 0 4 15,0 3 25-15,2-3-15 16,4 1 13-16,8-1 0 16,2 0-9-16,-1 0 21 15,6 0-34-15,-5 0-5 16,-4 0-4-16,0 0-20 16,-2 0-55-16,-2 0-159 15,-1 3-622-15</inkml:trace>
  <inkml:trace contextRef="#ctx0" brushRef="#br1" timeOffset="-104395.58">8399 10390 370 0,'0'0'484'0,"0"0"-468"15,0 0 36-15,0 0 0 16,0 0-30-16,0 0-12 15,0 30 8-15,0-14-18 16,0-4-40-16,-1-4-179 16</inkml:trace>
  <inkml:trace contextRef="#ctx0" brushRef="#br1" timeOffset="-103249.46">8526 9929 88 0,'0'0'314'15,"0"0"-244"-15,0 0 26 16,0 0-16-16,0 0-5 16,0 0-41-16,0-13 10 15,0 13-16-15,0 0-11 16,0 0 17-16,0 0-17 16,0 0 6-16,0 0 15 15,0 0-13-15,0 0 18 16,0 0-30-16,0 0-10 15,0 0-6-15,0 15-9 0,-2 5 12 16,-2 6 0-16,-3 3 7 16,-1 3 5-1,-1 3 7-15,0 0-12 0,-1-3 34 16,1-2-23-16,3-3 5 16,1-5-7-16,0-6-13 15,3-4 7-15,1-5-10 16,1-4 4-16,0-3 0 15,0 0-1-15,0 0 6 16,0 0 22-16,0 0-20 16,0 0 11-16,0 0-9 15,0 0-10-15,0-3 2 16,0-1-4-16,0-5-1 0,4-3 0 16,9-5-4-1,4-5-2-15,7-4 5 0,1-4-30 16,0-1 14-16,1 3-31 15,-7 7 17-15,-1 4 29 16,-6 4-8-16,-3 5 9 16,-5 4 1-16,-2 4 0 15,-2 0-7-15,0 0 7 16,0 0-8-16,0 0 5 16,0 0-20-16,0 6 21 15,-9 5-18-15,-6 2 4 16,1 1 10-16,-3-2 6 15,-1 0 0-15,4 1 0 16,2-2 7-16,2-1-7 16,1-2 0-16,6 0 2 0,0-3-5 15,3 0 3 1,0 3 0-16,0 0 7 0,0 0-5 16,0 0 21-16,6 0 0 15,8 0-9-15,-1-1 24 16,0 1-24-16,2 0-3 15,-3-2-5-15,1 2 0 16,-2-1-6-16,-2-3 0 16,0-1-27-16,1-3-121 15,-4 0-574-15</inkml:trace>
  <inkml:trace contextRef="#ctx0" brushRef="#br1" timeOffset="-102263.97">8796 10120 545 0,'0'0'82'0,"0"0"45"15,0 0-8-15,0 0-50 16,0 0 2-16,0 0 0 16,-13 0-27-16,13 0 5 15,0 0-12-15,0 0-20 16,0 0 16-16,6 0-26 16,7 0 13-16,5 0 17 15,1 0-30-15,-1 0 5 16,-1-2-12-16,-1-1-8 15,-1 0 1-15,-3 0-54 16,-3-1-62-16,-3 3-90 16,-5 1-109-16</inkml:trace>
  <inkml:trace contextRef="#ctx0" brushRef="#br1" timeOffset="-102071.03">8832 10192 629 0,'0'0'85'16,"0"0"66"-16,0 0-15 15,0 0-72-15,0 0-31 16,0 0-27-16,64-2-4 16,-46 1-2-16,-3-2-54 15,-3-1-117-15,1-1-168 0</inkml:trace>
  <inkml:trace contextRef="#ctx0" brushRef="#br1" timeOffset="-101740.98">9129 9998 556 0,'0'0'19'16,"0"0"121"-16,0 0 15 15,0 0-71-15,-31 89 27 16,20-58-46-16,2 1-25 15,0-5-6-15,3-2-31 16,3-5 5-16,2-6-8 16,-1-6-7-16,2-2-51 15,0-6-152-15,0 0-296 16</inkml:trace>
  <inkml:trace contextRef="#ctx0" brushRef="#br1" timeOffset="-101275.1">9239 10080 26 0,'0'0'358'0,"0"0"-295"15,0 0 50-15,0 0-17 16,0 0-35-16,0 0-30 15,9-34 37-15,-7 34-4 16,-1 0-32-16,-1 0-14 16,0 0-17-16,0 14-1 15,0 4 15-15,0 1-1 16,-3 4 34-16,-6-4-3 16,0 0-27-16,-1-5 33 15,5-4-19-15,-1-2-10 0,5-4-12 16,-1-3-5-16,2-1-10 15,0 0-21-15,0-1-160 16,5-16-373-16</inkml:trace>
  <inkml:trace contextRef="#ctx0" brushRef="#br1" timeOffset="-101085.92">9239 10080 104 0</inkml:trace>
  <inkml:trace contextRef="#ctx0" brushRef="#br1" timeOffset="-100652.6">9239 10080 104 0,'-9'23'505'0,"9"-33"-471"0,2 1 104 0,5-2-67 15,4 0-57-15,0 2 11 16,2 1-20-16,1 1 1 16,-3 4 7-16,1 0-11 15,0 2 11-15,-2 1 2 16,-1 0-10-16,1 0 19 16,-2 0-11-16,1 7 13 0,-3 8-5 15,-4 5-13 1,-2 4 11-16,0 1 5 0,0 5-2 15,-14 0 16-15,0-1-21 16,-3-3-4-16,-1-2 16 16,1-4-24-16,1-2 17 15,1-6-5-15,0-1-12 16,3-3 11-16,3-5-11 16,-1-3-1-16,5 0 8 15,-1 0-8-15,3-3-1 16,3-6-3-16,0-3-16 15,0 0 2-15,5 2-20 16,7-2 4-16,4 3 16 16,-2 2-11-16,-1 6 17 0,-1 1-8 15,0 0 12-15,-3 0-3 16,-2 8 7-16,1 7 0 16,2 1 18-16,-1 1-2 15,2-1 7-15,0-3-3 16,0-2-20-16,4-5 1 15,1-5-1-15,2-1-161 16,3-3-728-16</inkml:trace>
  <inkml:trace contextRef="#ctx0" brushRef="#br1" timeOffset="-99002.03">9581 10082 472 0,'0'0'332'16,"0"0"-216"-16,0 0 81 16,0 0-58-16,0 0-72 15,0 0-7-15,0 0-8 0,0 0-46 16,0 0 4-16,0 0-10 15,0 0-10-15,0 0-7 16,0 0-74-16,0 5-58 16,-2 5-110-16,-1 7-118 15</inkml:trace>
  <inkml:trace contextRef="#ctx0" brushRef="#br1" timeOffset="-98830.95">9590 10300 848 0,'0'0'52'0,"0"0"139"15,0 0-69-15,0 0-103 16,0 0-19-16,0 0-11 16,25-3-84-16,-23-2-292 15</inkml:trace>
  <inkml:trace contextRef="#ctx0" brushRef="#br1" timeOffset="-95278.22">4729 7235 150 0,'0'0'66'15,"0"0"7"-15,0 0 36 16,0 0-29-16,0 0-24 0,0 0 3 16,0 0-30-1,-3 3-7-15,3-2 13 0,0-1-10 16,0 0 24-16,0 2-11 15,0-2-7-15,0 0 20 16,0 2-22-16,0-1 5 16,0 3 11-16,0-3-36 15,0 2 10-15,3-2-12 16,-2-1-6-16,2 3 16 16,-1-3-12-16,-1 0 12 15,1 0 8-15,-2 0-16 16,0 0 18-16,0 0-10 0,0 0-8 15,0 0 18 1,0 0-27-16,3-5 1 0,-3 0-1 16,0 0 5-16,0 0-11 15,0 3 4-15,0-3-8 16,0 2 4-16,0 0-2 16,0-2 8-16,-3 3-5 15,-3-1 9-15,0 0-5 16,0 1 1-16,-1 2-4 15,1 0-3-15,-2 0 5 16,1 0 2-16,-1 0-2 16,-1 0 4-16,3 0-2 15,-2 4 0-15,0 2-1 16,2-1-8-16,1 2 9 16,1-1 0-16,0 2-3 0,1 0 4 15,1-1-1-15,1 2 0 16,1 1 2-16,-2-2 2 15,2 4-2-15,0-2-2 16,0 2 2-16,0-3 6 16,0 1-8-16,2-1 0 15,6 1 2-15,0-3-5 16,-2-1 3-16,3 1-3 16,0-3 2-16,-2 1-10 15,-1-1 9-15,2-3 2 16,-2 2-17-16,1-2 15 15,1-1 0-15,-2 0-4 16,0 0 2-16,4 0 6 0,-1 0-2 16,0 0 0-16,6-8 6 15,-5 0-12-15,1-1 3 16,-1 1-3-16,-4-1 3 16,0 1-31-16,0-1 30 15,-1-3 4-15,2 2 0 16,-4-2-7-16,0 0 7 15,0-1 0-15,-3-2-1 16,3 1 5-16,-3 0-4 16,0 2 0-16,0 3-1 15,0 3-4-15,0 2 10 16,0-1 2-16,-3 0 0 0,-5 2 1 16,-3 0-6-1,-3 0-2-15,-5 3-13 0,2 0 7 16,-2 0-45-16,1 0-21 15,2 0-23-15,2 6-110 16,7 0-260-16</inkml:trace>
  <inkml:trace contextRef="#ctx0" brushRef="#br1" timeOffset="-94375.68">4954 7571 308 0,'0'0'241'15,"0"0"-181"-15,0 0 83 0,0 0-41 16,0 0-25-16,0 0-19 15,-1-9-25-15,1 9 0 16,0 0-33-16,0 12 3 16,-3 10 10-16,0 6 13 15,-6 8 28-15,0 8-14 16,-5 1-11-16,-2 6 22 16,-3-4-36-16,5 1 0 15,-2-4 5-15,4-4-15 16,3-4 1-16,3-9-6 15,0-6 4-15,5-10-6 16,1-6 2-16,0-5-21 16,0 0-44-16,3-8-87 0,7-17-139 15</inkml:trace>
  <inkml:trace contextRef="#ctx0" brushRef="#br1" timeOffset="-93858.71">4941 7608 494 0,'0'0'309'16,"0"0"-294"-16,0 0 87 16,0 0-14-16,0 0-56 15,0 0-32-15,3-29 0 16,9 29 0-16,3 0-5 15,3 0 5-15,2 0 0 16,0 0 8-16,-1 0-3 0,-2 6 3 16,2 3 4-16,-7 4-9 15,0 4 7-15,-6 2-6 16,-3 1-3-16,-3 2-1 16,0-2 7-16,0 1-6 15,-3-4 11-15,-6-2-9 16,0-4 26-16,-1-4-3 15,-1-4 3-15,-5-1 17 16,1-2-29-16,-6 0-2 16,6-2-15-16,-3-8-44 15,6-3-32-15,5-2-103 16,4 1-156-16</inkml:trace>
  <inkml:trace contextRef="#ctx0" brushRef="#br1" timeOffset="-90251.5">5244 7425 162 0,'0'0'117'0,"0"0"-13"15,0 0-6-15,0 0-31 16,0 0-27-16,0 0-8 16,0 0-4-16,0-15 2 15,0 14-9-15,0 1 11 16,0 0-11-16,0 0 7 0,0 0 10 15,0 0-27 1,0-2 14-16,0 0-9 16,0 1-13-16,0 0 1 0,0-1-4 15,0 1 0-15,0 1-6 16,0 0 6-16,0 0 0 16,0-2-2-16,0 2-8 15,0-2 7-15,0 1 0 16,0-1-11-16,3 0 5 15,0-4-9-15,1 3 11 16,-1-1 3-16,-3 0-34 16,3 1 38-16,-3 2-2 15,2 1 2-15,-2-1 10 16,1 1-6-16,2-2 10 16,-1 2 10-16,-1-2-16 15,2-1 15-15,-1 1-13 0,-1 2 1 16,1-2 14-16,-2 2-16 15,0 0 13-15,0 0 6 16,0 0-11-16,0 0 14 16,0 0-12-16,0 0-16 15,0 0 6-15,0 0-8 16,0 2-1-16,-6 12 9 16,-3 5-7-16,-3 5 17 15,0 1-7-15,3 2 5 16,1-1 14-16,1-1-29 15,1-1 2-15,6-2-4 16,0-3 3-16,0-3-8 16,0-8-25-16,11-4-130 0,6-4-248 15</inkml:trace>
  <inkml:trace contextRef="#ctx0" brushRef="#br1" timeOffset="-88413.06">5396 7403 142 0,'0'0'378'15,"0"0"-289"-15,0 0 66 16,0 0-28-16,0 0-57 15,0 0 7-15,-3 1-41 16,3-1-10-16,0 0 6 0,0 0-24 16,0 0 15-16,0 0-12 15,0 0-9-15,0 0 20 16,0 0-18-16,0 0 3 16,0 0 5-16,0 0-7 15,0 0 4-15,0 0-5 16,0 0-1-16,0 0 3 15,0 0-6-15,0 0-15 16,0 0 10-16,0 0-21 16,0 0 21-16,0 0 0 15,3 0 0-15,-3 0-2 16,5 0 5-16,-4 0 2 16,3 0-4-16,-2 3 3 0,1 0 1 15,1 1 0-15,-1-3 0 16,0 4-5-16,0 0 5 15,-1-1 0-15,-1 2-3 16,1 3 3-16,-2-2 0 16,0 1 0-16,0 1 2 15,0-2-5-15,0 0 4 16,-2 0-1-16,-7-1 3 16,2-1 4-16,0 0-2 15,-1-4-2-15,2 2 1 16,3-3 6-16,0 0-9 15,1 0 4-15,2 0 7 0,0 0-7 16,0 0 2-16,0 0-7 16,0 0 5-1,0 0-5-15,0 0 0 0,0 0-8 16,0 0-1-16,2 0-13 16,4 0 17-16,0 0-11 15,2 0-16-15,-1 0 15 16,-1 0-22-16,0 0 13 15,-2 0 12-15,1 0-12 16,-2 2 22-16,4 4 3 16,-4 1 0-16,0 0-7 15,0 3 8-15,-3-1 0 16,0 1-2-16,0-3 3 16,0 3-1-16,0-2 0 15,0-2 2-15,0 0 10 0,-4-2-8 16,-1 2 8-1,-2-5 16-15,1 4-17 0,1-3 12 16,-1-1-6-16,0 0-11 16,0-1 24-16,-1 0-14 15,1 0 7-15,0 0 3 16,-2 0-25-16,0-1 15 16,0-3-15-16,2-4 6 15,3 5-12-15,0-1 5 16,0-1-51-16,3 1-37 15,0-1-118-15,0 1-447 16</inkml:trace>
  <inkml:trace contextRef="#ctx0" brushRef="#br1" timeOffset="-87970.8">5554 7647 479 0,'0'0'122'15,"0"0"-89"-15,0 0 67 0,0 0 4 16,0 0-46 0,0 0-38-16,-28 46 3 0,25-35-20 15,1-4 4-15,1 1-7 16,-1-6-63-16,-1-2-209 16</inkml:trace>
  <inkml:trace contextRef="#ctx0" brushRef="#br1" timeOffset="-87168.71">5627 7435 176 0,'0'0'248'16,"0"0"-204"-16,0 0 56 15,0 0 28-15,0 0-13 16,0 0-49-16,0-15-6 16,0 13 23-16,0 2-28 0,0 0 5 15,0 0-11 1,0 0-23-16,0 0 10 0,0 0-36 15,0 0-2-15,0 0 2 16,0 4-23-16,0 5 23 16,0 4-2-16,0-1 10 15,-3 1-3-15,3-1-5 16,-3-1 0-16,-1-1-1 16,4-1 6-16,0-3-5 15,0-1 0-15,0-3 6 16,0 2-12-16,0-1 6 15,0-1 0-15,0 0-6 0,0-2 7 16,0 0-1-16,4 1 0 16,2-1 6-16,5 0-4 15,-4 0-2-15,5 0 0 16,-3 0-3-16,0 0 3 16,-3 0-3-16,1 0-19 15,-1 0-38-15,-3 0-7 16,3 0-46-16,-1 0-71 15,-2 0-181-15</inkml:trace>
  <inkml:trace contextRef="#ctx0" brushRef="#br1" timeOffset="-86920.79">5726 7499 424 0,'0'0'205'16,"0"0"-184"-16,0 3 32 15,0 9 63-15,0 4-28 16,0 1-36-16,0-3 11 16,-3 0-34-16,-2-1-24 15,2-4 3-15,-1-2-8 16,4 1-31-16,0-8-138 0,0 0-381 15</inkml:trace>
  <inkml:trace contextRef="#ctx0" brushRef="#br1" timeOffset="-86388.92">5751 7358 480 0,'0'0'102'16,"0"0"19"-16,0 0-3 15,0 0-58-15,0 0-22 0,0 0 18 16,20 45-7-16,-9-13 15 16,-3 6-31-16,-2 1 9 15,-3 2 15-15,-3-3-35 16,0-3 2-16,0 2-18 15,-12-4 5-15,-9-2-22 16,-9 0-15-16,-4-6-147 16,-5-4-314-16</inkml:trace>
  <inkml:trace contextRef="#ctx0" brushRef="#br1" timeOffset="-89852.13">23615 895 337 0,'0'0'179'0,"0"0"-139"0,0 0 69 15,0 0-19-15,0 0-31 16,0 0-18-16,0 0 12 16,3-4-15-16,2 0 8 15,-2-1 13-15,2 0-14 16,-2 0-5-16,1 1-5 16,-4 1-10-16,0 0 9 15,0 3-18-15,0 0-2 16,0 0 15-16,0 0-23 15,0 0-1-15,-9 6-5 16,-3 10 2-16,-3 10 5 0,0 3-4 16,0-2-2-1,8 1 11-15,2-6-10 0,5-2 1 16,0-4-3-16,0-6 4 16,8-1-3-16,8-5-1 15,4-4 0-15,5 0-6 16,3-12 5-16,1-6 1 15,-4-1 0-15,-1-1-11 16,-5 0 6-16,-4 2 5 16,-4 2 0-16,-5 3-6 15,-2 6 11-15,-1 4-5 16,-3 1 14-16,0 2-11 16,0 0 13-16,0 0-16 0</inkml:trace>
  <inkml:trace contextRef="#ctx0" brushRef="#br1" timeOffset="-89746.16">23505 1324 1403 0,'-4'-13'0'16,"4"-2"-3"-16,0-3-53 16,16 2-47-16,7-1-207 0,0 5-367 15</inkml:trace>
  <inkml:trace contextRef="#ctx0" brushRef="#br1" timeOffset="-87775.86">23754 1012 273 0,'0'0'233'0,"0"0"-143"16,0 0 41-16,0 0-33 16,0 0-42-16,0 0-5 15,0 0-10-15,9-3-22 16,-9 3 23-16,0 0 2 16,0 0-18-16,0 0 0 0,0 0-20 15,0 0 6-15,0 0-4 16,0 0-6-16,0 0 13 15,0 0-12-15,0 0 7 16,0 0 8-16,0 0-13 16,0 0 7-16,0 0-12 15,0 0-5-15,0 7 3 16,0 6 0-16,-7 6 2 16,-2 3 1-16,-5 1 3 15,0 6-4-15,-5 1 0 16,0 0 2-16,-2-2-6 15,3-2 4-15,2-4 0 16,-1-3-1-16,1-4 2 0,4-3-1 16,-3-7 4-1,5-1-3-15,-1-2 25 0,0-2-7 16,3 0 2-16,0 0 14 16,1 0-26-16,4 0 4 15,0 0-13-15,0 0-2 16,2 0 1-16,1 0-52 15,0-4-66-15,1 0-114 16,14-3-355-16</inkml:trace>
  <inkml:trace contextRef="#ctx0" brushRef="#br1" timeOffset="-87144.98">23819 1218 251 0,'0'0'232'0,"0"0"-163"16,0 0 32-16,0 0-30 15,0 0 32-15,0 0-8 16,-62 87 5-16,41-62-22 15,2-1-35-15,2-6 0 16,6-3-27-16,5-6-12 16,3-4 0-16,1-5-2 15,2 0-2-15,0 0 0 16,0 0-29-16,0-10-9 16,9-9-66-16,9-6-39 15,0 0-16-15,1 1 3 0,-4 0 88 16,-3 6 68-16,-4 6 13 15,-4 4 86-15,-1 4 23 16,-3 4-28-16,0 0-7 16,0 0-9-16,0 0-22 15,0 0-14-15,0 8-27 16,0 7 29-16,0 4 7 16,0-1-11-16,0 1 6 15,0-1-35-15,0-5-6 16,0 0-5-16,0-4-3 15,0-1-31-15,2-4-82 16,2-4-124-16,5 0-183 0</inkml:trace>
  <inkml:trace contextRef="#ctx0" brushRef="#br1" timeOffset="-86815.09">23962 1234 581 0,'0'0'237'0,"0"0"-186"16,0 0 22-16,0 0-64 16,0 0 30-16,0 0-12 15,-38 95-19-15,31-73 8 16,1-4-6-16,3-3-9 16,3-6 8-16,0-3-8 15,0-3-1-15,3-3 10 16,12 0-10-16,-2-3 21 0,4-11-13 15,-5 0 10-15,-5 3-3 16,-1 2-14-16,-5 4 25 16,-1 3 17-16,0 2-17 15,0 0-24-15,-7 0-2 16,-3 0-22-16,-1 0 3 16,-1 7-21-16,8-3-42 15,4 1-96-15,0-5-150 16</inkml:trace>
  <inkml:trace contextRef="#ctx0" brushRef="#br1" timeOffset="-86365.05">24150 1307 41 0,'0'0'603'15,"0"0"-577"-15,0 0 89 16,0 0-41-16,0 0-54 16,0 0-10-16,-35 65 16 15,35-61-5-15,8-4 16 16,10 0 12-16,4-1-17 16,2-14-18-16,1-3-6 15,-1 2-4-15,0-1 4 0,-4-3-5 16,-4 4 0-16,-4-2 0 15,-5 6-1-15,-4 1-2 16,-3 3 0-16,0-1-16 16,0 4 16-16,0 2-8 15,-3-1 1-15,-4 4 3 16,-2 0-19-16,-3 2 15 16,0 13 8-16,1 5-2 15,1 2 1-15,3-1 1 16,2 0 0-16,2-3 14 15,3-1-10-15,0-2 9 16,0-3 2-16,0-2-13 0,2-6-4 16,5 0-7-1,5-4-207-15,2 0-379 0</inkml:trace>
  <inkml:trace contextRef="#ctx0" brushRef="#br1" timeOffset="-85855.15">24537 1225 439 0,'0'0'102'15,"0"0"68"-15,-40 82 26 16,25-54-64-16,-1-4-68 0,6-6 10 15,2-4-37-15,2-6-18 16,6-3 6-16,-2-5-19 16,2 0-2-16,0 0 19 15,0 0-13-15,17-11-10 16,8-6-23-16,4 1-36 16,-4 5 0-16,-5 4-19 15,-4 2 17-15,-4 1 24 16,1 1 5-16,1-1 19 15,-1-1 5-15,0-3 4 16,-2 0 4-16,-1 1 0 16,-2-2 14-16,-2 2 26 0,-2-1 3 15,-2 3 6-15,-2 2-2 16,0 2-23-16,0 1 16 16,0 0-9-16,0 0-13 15,-5 0-18-15,-5 10 4 16,-3 4-4-16,2 2 3 15,2-1 2-15,3-5-5 16,0-1 0-16,6-1-3 16,0-1-1-16,0-6-71 15,16-1-74-15,7 0-86 16,7-1-405-16</inkml:trace>
  <inkml:trace contextRef="#ctx0" brushRef="#br1" timeOffset="-85555.22">24915 1244 844 0,'0'0'96'16,"0"0"-65"-16,0 0 37 15,0 0-23-15,0 0-22 16,0 0 4-16,-75 95-19 16,71-77-7-16,4-4 4 15,0-6-3-15,0-3-2 16,12-5 0-16,7 0 0 15,7-12 20-15,1-6-16 16,-4-3-1-16,-2-3 6 0,-7 4-7 16,-8 4 3-1,-5 1-4-15,-1 6 2 0,0 4-6 16,-10 2 2-16,-5 3-17 16,1 0 9-16,4 0-39 15,1 0-66-15,8 4-94 16,1 1-212-16</inkml:trace>
  <inkml:trace contextRef="#ctx0" brushRef="#br1" timeOffset="-84933.23">25280 1280 340 0,'0'0'338'0,"0"0"-307"15,0 0 140-15,0 0-97 16,0 0-53-16,-77 92-9 15,74-77-6-15,3-3-3 16,0-2-3-16,0-6-4 16,10-2-10-16,8-2-31 0,3 0 6 15,1-17 2-15,-5-2 30 16,-1-1 4-16,-7-2 2 16,-6 2 1-16,-3 2-1 15,0 2 1-15,-7 4 15 16,-12 3-15-16,-5 0-3 15,1 3 2-15,4 3-2 16,7 2 3-16,10 1 1 16,2 0-1-16,0-2-9 15,18-3-14-15,9-4 4 16,6-5 11-16,1-5 8 16,1-3 21-16,-1-5 35 15,2-2-13-15,-2-4 5 0,-1 0-30 16,-9 2 5-16,-8 6-23 15,-8 7-11-15,-8 8 11 16,0 8 22-16,0 2-7 16,-15 0-15-16,-8 18-1 15,-5 6 1-15,1 4 21 16,3 5-10-16,3 0-3 16,11 1-8-16,10-1-8 15,0-3-52-15,18-5-110 16,12-6-367-16</inkml:trace>
  <inkml:trace contextRef="#ctx0" brushRef="#br1" timeOffset="-84602.63">25939 1258 903 0,'0'0'42'0,"0"0"68"16,0 0 0-16,0 0-92 0,0 0 8 15,104-13 9-15,-67 9-11 16,1-1-2-16,-4 1-22 16,-3-3-2-16,-4 0-28 15,-5-4-113-15,-8 0-117 16,-4-3-369-16</inkml:trace>
  <inkml:trace contextRef="#ctx0" brushRef="#br1" timeOffset="-84391.6">26192 1095 387 0,'0'0'415'16,"0"0"-407"-16,0 0 140 0,0 0-10 16,0 0-60-16,-88 96-8 15,73-72-25-15,5-2-34 16,4 1 1-16,0-5-12 15,4-1-1-15,2-5-41 16,0-8-101-16,11-4-416 16</inkml:trace>
  <inkml:trace contextRef="#ctx0" brushRef="#br1" timeOffset="-83769.49">26619 1075 281 0,'0'0'164'15,"0"0"-103"-15,0 0 129 16,49-84-42-16,-46 74-50 15,-3 1 20-15,0 5-40 16,0 2-23-16,0 2-31 0,0 0-24 16,-11 6-4-16,-8 10-1 15,-2 8 5-15,2 3 5 16,1 2-5-16,4 3 0 16,4 1 0-16,3-2 3 15,4-1-3-15,1-2 0 16,2-3-18-16,0-1 6 15,0-4-4-15,0-2 3 16,0-6 12-16,0-4-10 16,0-2 11-16,0-4 0 15,0 0-8-15,-4 1 8 16,-8-3-33-16,-2 2 28 16,-3 0 1-16,0-1 6 0,-1 3-2 15,0-3 0 1,-1 1 2-16,1-1 11 0,-2 1-3 15,4 0 8-15,4 1 8 16,3-1-19-16,2 0 8 16,4 3-11-16,3-1-1 15,0 3 1-15,0 1 0 16,16 1 27-16,6 1 27 16,8-2-20-16,6-1 14 15,5 1-5-15,-1-3-23 16,1-2 4-16,-6-2-26 15,-2-1-2-15,-7 0-10 16,-6 0-122-16,-2-1-248 16</inkml:trace>
  <inkml:trace contextRef="#ctx0" brushRef="#br1" timeOffset="-83349.3">26516 1191 722 0,'0'0'221'16,"0"0"-86"-16,0 0-2 0,101-48-70 16,-71 31-53-16,-4 0-10 15,-6-3-11-15,-8-2-146 16,-4-4-460-16</inkml:trace>
  <inkml:trace contextRef="#ctx0" brushRef="#br1" timeOffset="-35866.18">1790 8216 442 0,'0'0'60'0,"0"0"30"15,0 0 11-15,0 0-27 0,0 0-7 16,0 0-19-16,0 0-17 16,0 0 9-16,0 0 3 15,0 0-4-15,0 0 6 16,21-1-12-16,-21 1 0 16,0 0-1-16,0 0-18 15,0-1 0-15,0-3-8 16,0 1-5-16,0 2-2 15,0-2 2-15,0 3 13 16,0 0-14-16,0-2-11 16,-2-1 11-16,-1 1 5 15,-2 1 3-15,0 1-12 0,-1 0 4 16,-3 0 0-16,1 0-3 16,-5 0 1-16,1 8 2 15,2 4 0-15,2 1-5 16,2-1 4-16,0 2 2 15,2 2-1-15,2-2 7 16,2 2-3-16,0 0-2 16,0-3-1-16,0 1 2 15,0-1-6-15,8-2 1 16,1-2 2-16,0-3 0 16,1-1 5-16,-1 1-5 15,-1-5 8-15,0-1-7 0,-2 0 10 16,-1 0-10-1,1 0 6-15,0-5 26 0,4-6-32 16,-1-2 9-16,-1 2-9 16,-5-1 1-16,4-3 2 15,-7 4-4-15,3-2-1 16,-3-2-4-16,0 5-3 16,0-3-3-16,0 3 11 15,0 1-7-15,-7 0-5 16,1 3 9-16,-2 0 3 15,-1 1 0-15,-4 1 2 16,1 3-2-16,-1 1 0 16,-1 0 2-16,2 0-7 15,0 0 5-15,5 10-3 16,-1-2 1-16,4 5-9 0,-2-1 10 16,3 3 1-16,3 0-1 15,0 2-2-15,0-4 3 16,0 3 0-16,5-2-1 15,3-2 0-15,0-3-2 16,1-3 3-16,4-1-2 16,1-3-3-16,-4-2 6 15,2 0-4-15,0 0 1 16,0-6-4-16,-3-6 6 16,-2-2 6-16,-2-1-5 15,-2 1 4-15,1 1-5 0,-4 0 0 16,0 1 1-1,0 0 4-15,0 3 17 0,-4 0-22 16,-4 4 1-16,1 3 11 16,-4 2-11-16,-2 0 0 15,2 0-2-15,-2 12-6 16,1 1 7-16,3 3-2 16,2 0-5-16,4-3 6 15,3-4-20-15,0 0-1 16,0-4 6-16,10-1-14 15,5-4 25-15,3 0 4 16,-6 0-12-16,3-5 13 0,-6-6 2 16,-6 1 7-1,-2-2 18-15,-1 7 1 0,0-2 15 16,0 4-1 0,0 3-25-16,-4 0-4 0,-5 0-13 15,-6 0 2-15,3 10-4 16,-3 0-6-16,3 3 6 15,6-4 0-15,3-2-17 16,3-4 0-16,0-2-6 16,0-1 2-16,0 0 13 15,6 0 10-15,5 0 8 16,-4-9 2-16,-4 0-9 16,0 0 16-16,-3 1-15 15,0 1-1-15,0 4 16 0,0 2 0 16,0 1-9-16,0 0-8 15,0 0 0-15,-9 0-2 16,0 4 2-16,0 4-3 16,6-1 2-16,-1-3-13 15,4-3 2-15,0-1-3 16,0 0 3-16,0 0 12 16,0 0 0-16,0-1 24 15,0-7 12-15,0-1-34 16,0 3 2-16,0 2-2 15,0 4-4-15,0 0 2 16,0 0-26-16,-3 2-10 16,0 11-12-16,-2 6-63 0,5-3-92 15,0 1-125 1</inkml:trace>
  <inkml:trace contextRef="#ctx0" brushRef="#br1" timeOffset="-34161.77">2734 8265 298 0,'0'0'38'0,"0"0"75"16,0 0-31-16,0 0-6 16,0 0-38-16,0 0 26 15,0 0-13-15,30-24-15 0,-30 19 16 16,0 1-10-16,0 0 6 15,0-1 27-15,-3 0-38 16,-7 3 11-16,4 2-20 16,-3 0-22-16,-3 0 5 15,-3 12-8-15,3 5-3 16,-1 1 3-16,5 2 1 16,2-3 0-16,3-1-4 15,3-5 6-15,0 1-11 16,0-4 5-16,11-5 0 15,5-2 2-15,5-1-2 16,1 0-6-16,-1 0 4 16,-4-9 2-16,-4-4 12 0,-4 0-10 15,-3-2 9-15,0 2 21 16,-6 1-24-16,0 1 25 16,0 1 7-16,0 5-20 15,0 0-3-15,-3 1-17 16,-3 1 12-16,-2 3-12 15,-3 0 5-15,-1 0-9 16,-3 5 4-16,0 10-8 16,-1 0 4-16,5 2-3 15,2-2 0-15,6 0-2 16,3-3-19-16,0-4 13 16,0-1-6-16,6-4-5 0,9-3 25 15,4 0-8-15,2 0-13 16,-3-5 12-16,-2-8 10 15,-5-2 2-15,0-2 5 16,-4 0-5-16,-6 1 9 16,-1 4-3-16,0 3 22 15,0 3-1-15,0 2-25 16,-4 0-3-16,-8 4 3 16,0 0 0-16,-6 0-8 15,0 13 1-15,2 5-5 16,4 2 7-16,0 0-26 15,6-2 7-15,6-1-6 16,0-5-2-16,0-2 5 0,8-8-9 16,8-2 4-1,-1 0 7-15,3 0-5 0,-5-11 26 16,-3-2 17-16,-5-4 2 16,-2 1 6-16,-3 3 2 15,0 1 29-15,0 3-28 16,0 5-18-16,-6 2 6 15,-6 2-10-15,-1 0-5 16,-5 10-2-16,-2 7 0 16,4 3-2-16,4 0 1 15,6-1-8-15,4-3-3 16,2-3-14-16,0-4 1 16,2-4 12-16,10-5 3 15,3 0 7-15,0 0 4 0,-3-12 0 16,1-1 5-16,-7-4 4 15,0 3-8-15,-4-1 24 16,-2 4-6-16,0 4 23 16,0 5-19-16,0 0-20 15,0 2-3-15,-12 0 4 16,-6 9-1-16,1 8-6 16,-2 4 1-16,10 2 0 15,3-5-1-15,3-4-13 16,3-2 0-16,0-7-8 15,0-1 1-15,3-4 13 16,9 0 9-16,3-8 1 16,-2-8 6-16,-2-2-5 0,-1-2 13 15,-4 1-8-15,-6 5 3 16,0 5 25-16,0 3-7 16,0 6-17-16,0 0-10 15,-3 0-2-15,-7 0-1 16,-4 13 3-16,2 3-5 15,2 1 4-15,7-5-11 16,3-2 0-16,0-5-19 16,0-3 4-16,9-2 27 15,4 0 12-15,1-14 0 16,-1-4 6-16,-2 3-13 16,-7 0 22-16,-2 4-26 15,-2 3-1-15,0 5-12 16,0 3-40-16,0 0-54 0,-5 16-74 15,2 3-149-15</inkml:trace>
  <inkml:trace contextRef="#ctx0" brushRef="#br1" timeOffset="-32685.84">3703 8265 549 0,'0'0'57'0,"0"0"-50"0,0 0 49 16,0 0 1-16,0 0-22 15,0 0 1-15,6 0 6 16,-6 0-1-16,0 0 11 15,0-3-12-15,-2-1 4 16,-7-1-28-16,-3 2 13 16,-1-2-12-16,2 5-4 15,-1 0 16-15,-4 0-4 16,4 5-20-16,-3 12 3 16,3 3-1-16,-1 1-5 0,10 0-3 15,1 0 3 1,2-2-2-16,0-2 0 0,5-3 0 15,14-5 0-15,0-3 3 16,1-6 0-16,4 0 3 16,-2 0-4-16,-4-15 8 15,0-1 6-15,-6-3-4 16,1 1 10-16,-5-2-16 16,-4 1 8-16,-2-1-8 15,-2 5 17-15,0 0 16 16,0 2-36-16,-5 4 2 15,-2 1 5-15,-5 8-10 16,0 0 1-16,-4 0-6 16,-4 0 2-16,1 5 2 15,-1 12-1-15,4 0-4 0,4 0 3 16,2 0 1-16,5-1-10 16,2-2 2-16,3-3-16 15,0 1 6-15,5-4 1 16,12-1 0-16,5-4 14 15,3-3-35-15,3 0-13 16,-4 0 33-16,-6-10 4 16,-5-1 16-16,-5-2 14 15,-5-5-13-15,-3 1 19 16,0 0-9-16,0 2 30 16,0 5-7-16,0 2-18 15,-9 3 4-15,0 3-14 0,-6 2-6 16,0 0 0-16,-4 4-4 15,-2 13 1-15,4 3 0 16,3 1 0-16,6-2 1 16,2-3 1-16,6-2-22 15,0-2 8-15,0-6-16 16,6-5 9-16,10-1 21 16,-1 0-20-16,0-4 15 15,-1-8 5-15,-8-6 2 16,-2 3 14-16,-4-2-8 15,0 4 19-15,0 2 5 16,0 4-23-16,0 4-6 16,-7 3-2-16,-2 0 0 0,-6 3-1 15,4 11-5-15,4 3-1 16,1 0-21-16,6 1-12 16,0-3 4-16,0-4 5 15,0-7-8-15,6-1 14 16,1-3 15-16,1 0 10 15,-1-5 38-15,-4-8 26 16,0-2-8-16,-3 2-10 16,0 2-20-16,0 6 13 15,0 3-39-15,0 2 0 16,0 0-3-16,-10 0-2 16,-2 7 3-16,-3 12-21 0,0 3-47 15,9 2-135-15,6-4-242 16</inkml:trace>
  <inkml:trace contextRef="#ctx0" brushRef="#br1" timeOffset="-31417.97">4769 8271 306 0,'0'0'126'0,"0"0"-85"15,0 0 73-15,0 0-17 16,0 0-45-16,0 0-3 16,0 0 31-16,0-21-35 15,-3 16 14-15,-1-2-3 16,-5 2 5-16,0 3-18 15,3-1-28-15,-6 3 4 16,-1 0-17-16,-5 4-2 16,4 14 6-16,-2 0-4 15,7 4-2-15,3 0 0 16,3-2 5-16,3-1-8 16,0-3 3-16,0-5-10 0,0-5 7 15,12-4 3-15,6-2 1 16,0 0 6-16,3-8 1 15,-2-8 5-15,-4-4-8 16,0-1-1-16,-6 0 21 16,-3-1-19-16,-3 2 14 15,-3 3-3-15,0 4 19 16,0 1-8-16,0 8-23 16,-3-1-5-16,-8 5 0 15,-3 0 0-15,-5 8-2 16,-3 10-2-16,0 7-4 15,8-3 4-15,4 1-3 16,3-1-18-16,2-7 16 16,5-1-15-16,0-4 4 15,0-5 2-15,8-5 6 0,6 0 12 16,0 0 4-16,4-15-2 16,-3-4 7-16,-4 1-4 15,-3-2 11-15,-5 2-3 16,0 4-5-16,-3 7 20 15,0 2-25-15,0 5 0 16,-3 0-6-16,-9 0 1 16,-6 10 2-16,0 7-4 15,5 6-7-15,4-3-1 16,3-1-19-16,4-4 4 16,2-1 17-16,0-9-10 15,0-1 12-15,2-4 4 0,7 0 4 16,0-11 25-1,4-7-11-15,-4-2 14 0,-4 1 13 16,-4 4-34-16,-1 1 12 16,0 4-11-16,0 5-7 15,0 4-2-15,0 1 1 16,-4 0-3-16,-10 3-1 16,-1 10-3-16,0 2 5 15,2 1-28-15,7 1-36 16,3-1-33-16,3-3-82 15,3-1-160-15</inkml:trace>
  <inkml:trace contextRef="#ctx0" brushRef="#br1" timeOffset="-29961.77">5732 8275 474 0,'0'0'27'15,"0"0"28"-15,0 0 52 0,0 0-21 16,0 0-24-16,0 0-4 15,0-47 5-15,0 44-13 16,-3 3-4-16,1 0-5 16,-2 0-17-16,-8 0-11 15,0 6-5-15,-2 8 16 16,-2 4-6-16,7-1-12 16,1 4 0-16,3-2-5 15,3-1-1-15,2-5 0 16,0-2-2-16,0-4 2 15,13-3-3-15,6-4 6 16,3 0-6-16,2 0 3 16,-2-4 0-16,-4-9-6 0,-3 0 14 15,-6-3-8-15,-3 1 3 16,-2 1 2-16,-2 2 2 16,-2 1 4-16,0-1 5 15,0 4-11-15,-2 3-3 16,-8 0 9-16,1 1-3 15,-6 4-5-15,-3 0-6 16,-3 0 1-16,-1 9 1 16,0 6-3-16,2 0-3 15,7 3 7-15,4-4-4 16,6 1 3-16,3-3 0 16,0-1-13-16,0-4-4 0,10 0 13 15,5-7 1-15,3 0 1 16,0 0-7-16,-3-4 10 15,1-8 6-15,-7-4-1 16,-3 0-2-16,-2-2-1 16,-2 3 13-16,-2 0 2 15,0 5-5-15,0 5-6 16,0 2 4-16,-6 3-10 16,-4 0 1-16,-4 0-1 15,-1 12-4-15,2 6 3 16,7 5-1-16,0-3-14 15,6 0 8-15,0-6-4 16,0-2-7-16,6-6 13 16,4-5-5-16,1-1 11 15,2 0 20-15,-2-5-11 0,-2-14 10 16,-2-2-5-16,-3-2 9 16,-4-2 3-16,0 5-17 15,0 5 3-15,-4 3-8 16,-9 4-3-16,-1 8 15 15,-5 0-16-15,-2 0-6 16,3 12 4-16,3 3-8 16,6 1-6-16,6 0 0 15,3-3-9-15,0-5 19 16,0-2-14-16,0-4 4 16,6-2 15-16,5 0 2 15,2 0 3-15,-1-11 0 0,-2 6-1 16,-5-2 5-16,-4 6-7 15,-1-1 0-15,0 2 13 16,0 0-14-16,0 0-13 16,-11 0-4-16,-6 13 17 15,1 1 0-15,4 1-6 16,4 1-76-16,8-4-213 16,0-5-516-16</inkml:trace>
  <inkml:trace contextRef="#ctx0" brushRef="#br1" timeOffset="-27929.64">2112 8598 570 0,'0'0'272'16,"0"0"-215"-16,0 0 56 15,0 0-21-15,0 0-61 16,0 0-21-16,-10 12-7 15,1 18-2-15,-9 7 41 16,-2 3-3-16,-2 3-18 0,0 0 11 16,1-1-16-1,-3-5 1-15,8-5-7 0,2-5-5 16,5-6-4-16,2-5-1 16,4-8-6-16,3-5-5 15,0-3-98-15,0 0-93 16,16-9-213-16</inkml:trace>
  <inkml:trace contextRef="#ctx0" brushRef="#br1" timeOffset="-27501.63">2099 8551 656 0,'0'0'135'15,"0"0"-81"-15,0 0 52 16,0 0-70-16,0 0-9 16,0 0-4-16,39-38-18 15,-20 36 3-15,-1 2 1 16,-2 0-4-16,-1 6-10 15,2 10-1-15,-8 5 6 16,-4-2 0-16,-5 7 6 16,0-1-4-16,0 0 15 0,-11 0-13 15,-3-3 9 1,-2-2 11-16,2-6-7 0,-2-1 9 16,1-3-12-16,-4-4 4 15,-1-1 3-15,-1-2-14 16,-1-3 4-16,5 0-11 15,1 0-13-15,4 0 3 16,9 0-44-16,3 0-40 16,0-2-122-16,6 1-310 15</inkml:trace>
  <inkml:trace contextRef="#ctx0" brushRef="#br1" timeOffset="-26715.32">2251 8887 430 0,'0'0'254'16,"0"0"-250"-16,0 0 105 15,0 0-59-15,0 0-43 16,0 0-4-16,77-78 3 15,-69 69-5-15,-2-2 3 16,-3 1 9-16,-3 3 9 16,0-1 1-16,0 2 57 15,0 1-27-15,0 2 9 16,0 1-20-16,0 1-10 16,0 1-8-16,0 0-24 15,0 0 0-15,0 0-7 0,-6 13-10 16,0 6 14-16,-3 3 3 15,5 0 0-15,-1-1-3 16,4-1 7-16,1-5-5 16,0 0 1-16,0-5-18 15,0-3-2-15,0-1-18 16,0-1 10-16,0-2 10 16,-3-1-7-16,-5 0 19 15,-2 3-15-15,1-1 7 16,-5 2 12-16,1-3-9 15,1 1 3-15,3-1-5 16,-1-2 6-16,4 0 7 16,1 1 0-16,-1-2 1 0,6 0 2 15,-3 0-1 1,3 0 2-16,-3 0 18 0,3 0-9 16,0 1 9-16,0 2-1 15,0-3 9-15,0 0-17 16,0 0-13-16,0 0 0 15,6 0 9-15,8 0 27 16,-1 0-5-16,2 0-15 16,4 0-13-16,-5-3 2 15,-1 3-5-15,1 0-7 16,-4 0-28-16,2 0-114 16,-3 0-219-16</inkml:trace>
  <inkml:trace contextRef="#ctx0" brushRef="#br1" timeOffset="88656.69">30776 6119 184 0,'0'0'16'15,"0"0"6"-15,0 0 38 16,0 0-11-16,0 0-25 0,0 0-15 15,0 0-8 1,0 0 0-16,0 0 5 0,0 0-4 16,0 0 54-16,0 0-33 15,0 0-23-15,19-19-98 16,-19 14-25-16,-6 4-3 16</inkml:trace>
  <inkml:trace contextRef="#ctx0" brushRef="#br1" timeOffset="90125.47">30851 6121 408 0,'0'0'88'0,"0"0"-44"16,0 0 46-16,0 0-2 0,0 0-64 15,0 0 10-15,0 0 6 16,0 0-22-16,0 0-12 16,0 0 25-16,0 0-12 15,0 0-2-15,0 0-14 16,0 0 16-16,0 0-12 15,0 0-2-15,0 0-4 16,0 0-1-16,0 0-9 16,0 0 9-16,0 0-17 15,0 0 12-15,0 0 3 16,0 0-10-16,0 0 8 16,0 0-3-16,0 0 7 15,2 0 5-15,-1 0-2 16,1 0 6-16,-2 0 10 15,1 0-9-15,-1 0 21 0,0 0-10 16,0-2 8-16,0-5-5 16,0 0-17-16,0-3-5 15,0 0-2-15,0 1 8 16,-4 0-3-16,-5-3-5 16,-1 3 0-16,-1 0 11 15,-1 2-2-15,3 2-6 16,0 1 1-16,0 3 1 15,1 0 4-15,-3 1-9 16,-4 0 0-16,0 0-1 16,-4 0 8-16,2 0-6 15,-2 6-1-15,4 5 6 0,-3-1-7 16,0 3 1-16,0 3 0 16,2-1 5-16,1 3-2 15,0 2-3-15,2-1 5 16,0 3 1-16,0 1-5 15,4 1-1-15,2 1 0 16,0 0 5-16,4-2-2 16,1 1 3-16,2-2 14 15,0-1-16-15,0 1 4 16,13-2 6-16,2-2-1 16,6 1 14-16,6-5-16 15,4 0 8-15,5-2-4 16,4-5-14-16,0-3 17 0,-4-4-18 15,-7 0 0 1,-7 0-3-16,-4 0-9 0,-6-11-70 16,-2-4-104-16,-5 0-232 15</inkml:trace>
  <inkml:trace contextRef="#ctx0" brushRef="#br1" timeOffset="90785.67">31218 6034 433 0,'0'0'152'15,"0"0"-74"-15,0 0 70 16,0 0-56-16,0 0-92 16,0 0 8-16,-25 34 16 15,1-4 59-15,-3 4-28 0,1 1-14 16,3 0-4-16,2-5 0 16,4-2-33-16,4-5 23 15,3-2-11-15,1-6-9 16,3-3 9-16,2-3-11 15,2-3-4-15,1-3 0 16,1-3 6-16,0 0-10 16,0 0 3-16,0 0-6 15,0 0-19-15,0 0-55 16,0 0-30-16,6-14-113 16,7-5-418-16</inkml:trace>
  <inkml:trace contextRef="#ctx0" brushRef="#br1" timeOffset="91234.64">31224 5960 472 0,'0'0'132'16,"0"0"-62"-16,0 0 25 0,0 0-9 16,0 0-69-16,0 0-16 15,17 33 65-15,-11-9-14 16,-3 4-14-16,1 2-2 15,-1 1-11-15,2 2 10 16,-2 2-14-16,0-1-7 16,-2-1 16-16,1-2-21 15,-1-1 8-15,-1-1 1 16,0-4-16-16,0 0 16 16,0-7-18-16,0-1 1 15,0-2 1-15,0-6 0 16,0 0-2-16,0-2 0 15,0-1-6-15,4-1-22 0,15-2-102 16,4-3-91-16,3 0-566 16</inkml:trace>
  <inkml:trace contextRef="#ctx0" brushRef="#br1" timeOffset="92180.57">31668 5956 509 0,'0'0'52'0,"0"0"42"16,0 0 47-16,0 0-47 15,0 0-46-15,0 0 5 16,4-3-32-16,-4 9-19 16,-9 16 1-16,-9 10 48 15,-6 6 10-15,-3 1-23 16,2 3 2-16,-2 0 6 15,5-4-25-15,2 0-9 16,3-6 11-16,5-4-22 16,-2-3 11-16,5-4-12 15,3-6 0-15,0 0-4 0,3-8 4 16,2-2-5-16,1-2-64 16,0-3-84-16,0 0-59 15,12-5-244-15</inkml:trace>
  <inkml:trace contextRef="#ctx0" brushRef="#br1" timeOffset="92541.5">31760 5931 565 0,'0'0'127'0,"0"0"-83"15,0 0 25-15,0 0-39 16,0 0 62-16,0 0-53 16,-1 111 29-16,-5-75-18 15,0 1-15-15,-2 0 13 16,1-2-38-16,1-5 4 15,3-1-6-15,0-4 0 16,1-3-3-16,1-3-5 16,-1-5 2-16,1-3-10 0,-2-4 1 15,1 0-67 1,-2-2-3-16,1-1-75 0,0 0-50 16,0-4-127-16</inkml:trace>
  <inkml:trace contextRef="#ctx0" brushRef="#br1" timeOffset="92817.4">31500 6180 50 0,'0'0'680'16,"0"0"-624"-16,0 0-18 15,0 0 71-15,0 0-39 16,85-6-34-16,-65 6-36 16,-2 0 6-16,-2 0-13 15,4 0-24-15,0 0-123 16,3 0-321-16</inkml:trace>
  <inkml:trace contextRef="#ctx0" brushRef="#br1" timeOffset="93807.27">32099 5919 406 0,'0'0'196'0,"0"0"-121"16,0 0 25-16,0 0-21 16,0 0-46-16,0 0-31 0,-18 9 19 15,1 6 16-15,5 4 5 16,1 0-5-16,2 0-35 16,3 4-1-16,4-1 3 15,2-1 5-15,0-3-9 16,0-1 0-16,9-1 1 15,6-3 2-15,0-4-3 16,4-4 0-16,2-2 2 16,5-3 6-16,-1 0-8 15,2 0 0-15,-4-8 1 16,-1-1-13-16,0-6 11 16,-4 3 1-16,-6-1-6 15,0-1 11-15,-3 4-5 16,-5-1 2-16,1 1 3 15,-4 2 31-15,1 1-10 0,-1 0-2 16,-1 1-4-16,0 0-14 16,0 3 6-16,0 0 1 15,0 3-13-15,0 0 18 16,0 0-18-16,0 0-7 16,0 0 5-16,-4 14-14 15,-9 4 16-15,-1 5 0 16,2 5 4-16,0-1 1 15,3 2-5-15,0 3 0 16,0-1 0-16,0 2 7 16,2 1-7-16,-1 1 0 15,2-1 5-15,0 1-6 0,0-2 1 16,0-2 0-16,0-5-2 16,-1-2 7-16,0-4-5 15,-3-6 0-15,3-5 3 16,-3-2-2-16,-1-4 2 15,-3-3-1-15,-3 0 31 16,-7 0-11-16,-1-14 24 16,0-4-11-16,0 0-26 15,1 1 15-15,5 1-24 16,6 2 0-16,2 4-1 16,6 5-5-16,0 5-12 15,5 0-104-15,0 0-253 16</inkml:trace>
  <inkml:trace contextRef="#ctx0" brushRef="#br1" timeOffset="130596.07">29533 8398 211 0,'0'0'0'15,"-109"-122"-18"-15,53 56-118 16</inkml:trace>
  <inkml:trace contextRef="#ctx0" brushRef="#br1" timeOffset="145601.17">29798 7469 340 0,'0'0'68'0,"0"0"-9"15,0 0 57-15,0 0-13 16,0 0-17-16,0 0-8 0,0 0-21 16,0 0-2-16,0 0 15 15,0 0-32-15,0 0 1 16,0-1-12-16,0-2-27 15,0 0 15-15,0 0-15 16,1 2 0-16,-1-1-3 16,2-1 5-16,-1 0-2 15,-1 0 0-15,2-2 6 16,-2 2-9-16,0-1 3 16,0 0 0-16,0 2 11 15,0 1-11-15,1-2 13 0,1 1 18 16,-2 2-24-1,0 0 26-15,0 0-24 0,0 0-9 16,0 0 4-16,0 0-4 16,0 0-2-16,0 0-1 15,0 10-12-15,0 10 15 16,-8 5 0-16,0 5 9 16,-1 1 15-16,1 4-23 15,1-2 23-15,-2 3-17 16,3-3 2-16,0 2-3 15,1 2-6-15,1-4 0 16,-3-2-3-16,1-3 8 16,0 0-5-16,-2-3 0 15,-1-1 7-15,2-3-10 16,2-6 3-16,1-1 0 0,-1-6-2 16,2-1 5-1,2-3-3-15,1-3 0 0,0-1 5 16,0 0-18-16,0 0 4 15,0 0-61-15,0 0-35 16,7-12-170-16</inkml:trace>
  <inkml:trace contextRef="#ctx0" brushRef="#br1" timeOffset="146458.57">29809 7435 98 0,'0'0'230'16,"0"0"-187"-16,0 0 29 15,0 0 13-15,0 0 11 0,0 0-28 16,0 0-26-16,0 0 27 16,0 0 7-16,0 0-14 15,1 0 18-15,-1 0-35 16,0 0-6-16,2 0-13 16,1 2-23-16,3 8 10 15,2 3 0-15,1 7 4 16,-1 0 16-16,0 2-26 15,0 3 11-15,-3 2-7 16,2 0-6-16,-1 6 9 16,2-3-7-16,2 3-5 15,-1-2 8-15,2 1-4 16,0-4-6-16,-2-3 0 0,1-2 7 16,-2-4-8-1,0 1 1-15,-2-5 0 0,1 1 3 16,2-2 4-16,-1-2-6 15,-2 0 4-15,1-3 1 16,-1-1 3-16,0 0-9 16,-3-2 0-16,0-2-2 15,0-1 6-15,-2 1-4 16,1-1 0-16,-1 1 6 16,-1-3-10-16,0 0 4 15,0-1-25-15,0 0-28 16,0 4-105-16,0-1-253 0,-1 1-253 15</inkml:trace>
  <inkml:trace contextRef="#ctx0" brushRef="#br1" timeOffset="146936.44">29922 8096 16 0,'0'0'307'0,"0"0"-266"16,0 0 30-16,0 0 57 15,0 0-28-15,0 0-46 16,-3-4 18-16,7 1-36 16,2 2 14-16,2-3 13 15,1 3-11-15,3 0 0 16,1-1 1-16,5 1-31 15,-1 1 12-15,2 0 10 0,3 0-11 16,4 0 10-16,4 0-35 16,0 0 11-16,-4 0-1 15,-8 0-14-15,-7 0 2 16,-10 0-6-16,-1 0-8 16,0 0-17-16,0 0-97 15,-7 0-134-15,-13 0-481 16</inkml:trace>
  <inkml:trace contextRef="#ctx0" brushRef="#br1" timeOffset="147872.31">29546 8086 319 0,'0'0'45'15,"0"0"13"-15,0 0 15 16,0 0-30-16,0 0-8 15,0 0-20-15,-6 0 20 0,6 0 9 16,0 0-9-16,0 0 31 16,0 0-6-16,0 0-8 15,0 0 21-15,0 0-13 16,0 0 0-16,0 0-2 16,0 0-32-16,0 0 21 15,0 0-16-15,0 0-7 16,3 0 16-16,6 0-27 15,1 0-3-15,4 0-7 16,2 0 7-16,1 0-9 16,1 0-1-16,-1 3 0 15,-2 0-5-15,-4-2 8 16,-1 2-3-16,-2-2 0 16,-2-1 4-16,0 2-8 0,1-2 4 15,-1 2 0-15,-1-1-6 16,1 1 1-16,0-2-6 15,-2 1 1-15,0 0-33 16,-1 1 0-16,0 3-76 16,3-4-114-16,2 1-117 15</inkml:trace>
  <inkml:trace contextRef="#ctx0" brushRef="#br1" timeOffset="151235.34">30461 7557 161 0,'0'0'59'0,"0"0"0"0,0 0 27 16,0 0-17-16,0 0-27 15,0 0-37 1,4 0 1-16,-4 0-6 0,0 0-12 15,0 0-20-15,0 0-56 16,0-5-44-16,0 0-41 16</inkml:trace>
  <inkml:trace contextRef="#ctx0" brushRef="#br1" timeOffset="151676.59">30461 7557 282 0,'9'-79'142'0,"-8"76"-123"16,1 0 93-16,0 0-21 16,0 2-23-16,-2 1-19 15,1 0 19-15,-1 0-5 16,0 0-31-16,0 0 25 15,0 0-12-15,0 0-22 16,0 0-3-16,0 0-20 16,0 10 0-16,0 11 3 15,0 8 2-15,0 7 31 16,-1 4-4-16,-3 3-9 0,2 2 20 16,2-1-32-1,0-4 7-15,0-1 9 0,0-1-27 16,2-6 21-16,3-3-21 15,0-4 4-15,-2-7-5 16,-2-3 1-16,-1-5 0 16,0-5 0-16,0 1 2 15,0 0-3-15,0-1 1 16,0-1-22-16,0 3-23 16,3-3-85-16,8-1-97 15,5-3-312-15</inkml:trace>
  <inkml:trace contextRef="#ctx0" brushRef="#br1" timeOffset="152246.99">30438 7433 420 0,'0'0'175'0,"0"0"-131"16,0 0 27-16,0 0 45 15,0 0-31-15,0 0-49 16,17-40-9-16,-4 38-16 16,6-1 7-16,4 3-17 15,-1 0 3-15,4 0 8 16,-3 7-11-16,0 2 8 16,-4 2 3-16,1 2-6 15,-3 1 3-15,-3 0-6 16,-5 3 2-16,0 2 5 15,-6 0-7-15,0 1 4 0,-2-1-5 16,-1 0 10-16,0 0-11 16,0 0-1-16,-4-2 0 15,-6-3-11-15,-3-3 7 16,-4-1 4-16,-3-3 3 16,-4-2 0-16,-3-3 12 15,1-2-12-15,0 0 9 16,2 0-5-16,5 0-3 15,5-2-4-15,4 0 0 16,7-1-9-16,3 0-27 16,0 0-111-16,19-1-520 15</inkml:trace>
  <inkml:trace contextRef="#ctx0" brushRef="#br1" timeOffset="165109.04">27642 11650 226 0,'0'0'80'16,"0"0"-39"-16,0 0 47 0,0 0 15 16,0 0-40-1,0 0-21-15,0 0 23 16,0 0-5-16,2-41-34 0,-1 40-1 16,1-1-20-16,-2 2-4 15,0 0-2-15,1-2-2 16,-1 2-23-16,2 0-80 15,-2 0-22-15,0 0 19 16,0 0 7-16,0-1-13 16</inkml:trace>
  <inkml:trace contextRef="#ctx0" brushRef="#br1" timeOffset="165382.18">27654 11532 173 0,'2'-10'66'0,"1"2"54"15,-2 0 7-15,1 4-34 16,-1 2 0-16,-1 2-7 0,0 0-26 16,0 5-58-16,0 19-1 15,0 15 52-15,0 9 13 16,-7 4 16-16,-4 3-40 16,2-4-10-16,3-4 14 15,3-6-41-15,2-7 10 16,-1-5-7-16,2-7 3 15,0-7-12-15,0-5 1 16,0-4-9-16,0-6-51 16,11 0-66-16,5-6-42 15,-1-16-317-15</inkml:trace>
  <inkml:trace contextRef="#ctx0" brushRef="#br1" timeOffset="165672.51">27715 11472 448 0,'0'0'64'0,"0"0"9"16,0 0 36-16,0 0-71 15,0 0-17-15,0 0 20 16,78 1-10-16,-56 22 40 15,-4 6-30-15,-6 1-10 0,-7-4 5 16,-5-3-31-16,0-3 16 16,-3-8-4-16,-9-2 5 15,-5-6 6-15,2-3-16 16,1-1-9-16,3 0-3 16,3 0-95-16,8 0-218 15</inkml:trace>
  <inkml:trace contextRef="#ctx0" brushRef="#br1" timeOffset="166519.57">28021 11286 346 0,'0'0'112'0,"0"0"27"16,0 0-22-16,0 0-33 16,0 0-2-16,0 0-34 15,0-3-40-15,0 10 9 16,0 10 12-16,0 2 31 15,0-2-38-15,0 0-18 16,-1 1 8-16,-2-4-12 16,0 0 0-16,3-3-8 15,0-3-45-15,0 0-113 16,0-8-174-16</inkml:trace>
  <inkml:trace contextRef="#ctx0" brushRef="#br1" timeOffset="166810.54">28150 11443 323 0,'0'0'224'0,"0"0"-213"0,0 0 98 15,0 0-11-15,0 0-54 16,0 0-16-16,-7 53-28 16,7-44 5-16,0-1-11 15,0-4-100-15,0-4-122 16</inkml:trace>
  <inkml:trace contextRef="#ctx0" brushRef="#br1" timeOffset="167098.5">28322 11236 323 0,'0'0'218'0,"0"0"-214"16,0 0 100-16,0 0-12 15,-20 83-40-15,15-57-34 16,-1 5-11-16,1 0-6 15,1-2-1-15,1-3-196 0,3-4-329 16</inkml:trace>
  <inkml:trace contextRef="#ctx0" brushRef="#br1" timeOffset="168880.69">27693 12138 106 0,'0'0'57'0,"0"0"65"15,0 0 2-15,0 0-42 16,0 0-26-16,0 0 12 16,0-7-48-16,0 0 8 15,0-1 27-15,0-1-29 16,0 3 26-16,0 4 2 15,0 0-13-15,0 2 1 16,0 0-40-16,0 7 2 16,0 19-4-16,0 15 13 15,0 9 40-15,-3 6 8 0,-3 2-28 16,0-1 11 0,1-6-34-16,1-5 1 15,4-8-8-15,0-7 7 0,0-8-10 16,0-5 0-16,0-6 3 15,0-5-9-15,0-6 6 16,0-1-32-16,0 0-31 16,9-17-47-16,5-10-211 15,2-6-211-15</inkml:trace>
  <inkml:trace contextRef="#ctx0" brushRef="#br1" timeOffset="169151.71">27703 12156 229 0,'0'0'78'16,"0"0"32"-16,0 0-59 16,0 0 33-16,86-17-33 15,-70 19-10-15,-6 16-15 16,-5 4-4-16,-3 0 22 15,-2 1 1-15,0-1-15 16,-5-5 14-16,-6-3-18 16,-2-1 10-16,1-6-20 15,1-1-16-15,1-3-3 16,7-3-44-16,3 0-343 0</inkml:trace>
  <inkml:trace contextRef="#ctx0" brushRef="#br1" timeOffset="169548.59">28024 11914 597 0,'0'0'45'16,"0"0"-30"-16,0 0 91 16,0 0-51-16,0 88 1 15,0-57-24-15,0 2-27 16,0-3-5-16,0-4 0 0,0-2-31 16,0-8-186-16,0-10-240 15</inkml:trace>
  <inkml:trace contextRef="#ctx0" brushRef="#br1" timeOffset="169811.54">28114 12126 579 0,'0'0'125'0,"0"0"-108"16,0 0 42-16,0 0-17 15,0 0 18-15,0 0-52 16,-5 58 5-16,4-48-13 16,1 1-1-16,0-5-48 15,0-4-156-15,7-2-164 16</inkml:trace>
  <inkml:trace contextRef="#ctx0" brushRef="#br1" timeOffset="170194.43">28312 11922 390 0,'0'0'72'16,"0"0"4"-16,0 0 25 15,0 0-74-15,0 0 16 16,0 0 12-16,72 9-21 16,-63 0 19-16,0 2-39 15,-5 3 3-15,-1 1 12 16,-3 2-28-16,0 0 12 15,0 2-6-15,-10 0 7 0,-1 0 8 16,4-1-13-16,-4-2 9 16,7-1 5-16,-1-2-17 15,4 0 8-15,1 0-14 16,0-6 7-16,0 0-8 16,0 1 3-16,7-3-2 15,10 1 0-15,1-4-108 16,3 0-146-16</inkml:trace>
  <inkml:trace contextRef="#ctx0" brushRef="#br1" timeOffset="170958.65">27748 12593 513 0,'0'0'105'0,"0"0"27"15,0 0-1-15,0 0-82 16,0 0-8-16,0 0-29 15,3 15-10-15,-3 17 52 0,0 4-18 16,-7 1 1-16,-1 3-2 16,1-1-32-16,1-4 16 15,4-3-19-15,1-2 1 16,-1-7 0-16,2-6 3 16,0-4-4-16,0-6 0 15,0-4-46-15,0-3-42 16,8 0-55-16,5-13-81 15,1-10-213-15</inkml:trace>
  <inkml:trace contextRef="#ctx0" brushRef="#br1" timeOffset="171221.63">27777 12631 282 0,'0'0'109'16,"0"0"-77"-16,0 0 52 15,0 0-29-15,0 0-6 16,0 0-11-16,62-27 1 16,-41 39 25-16,-4 7-20 15,-4-1-9-15,-7-1 9 16,-6-2-39-16,0-5 8 16,0-1 4-16,-3-3-3 15,-7-1 15-15,1-4-11 16,-4 1-10-16,2-2-8 0,3 2-19 15,4 1-208 1,2-2-224-16</inkml:trace>
  <inkml:trace contextRef="#ctx0" brushRef="#br1" timeOffset="171799.11">28052 12449 268 0,'0'0'327'0,"0"0"-228"15,0 0 24-15,0 0-34 16,0 0-65-16,0 0-21 16,5 13 20-16,-5 8 29 15,0 0-31-15,-3 2-21 0,0-1 8 16,0 0-17 0,1-4-53-16,2-3-112 0,0-6-197 15</inkml:trace>
  <inkml:trace contextRef="#ctx0" brushRef="#br1" timeOffset="172009.07">28145 12606 527 0,'0'0'246'16,"0"0"-234"-16,0 0 27 0,0 0 11 15,0 0-30 1,0 0-18-16,-8 57 0 0,7-44-2 16,1-3-30-16,0-3-149 15,0-5-199-15</inkml:trace>
  <inkml:trace contextRef="#ctx0" brushRef="#br1" timeOffset="172496.7">28336 12449 596 0,'0'0'75'0,"0"0"35"16,0 0-8-16,0 0-59 15,0 0 6-15,0 0-8 16,33-10-10-16,-24 10 12 16,-2 0-37-16,-4 6 1 15,-1 6-7-15,-2 5-1 16,0 0-7-16,0 0 7 15,-9-3 1-15,-3 0-2 0,4-3 2 16,4 0-17-16,1 0-4 16,3-2-31-16,0 1 33 15,0-1 0-15,0-1 19 16,0-2-5-16,0 1 11 16,4-3-6-16,-1 1 13 15,-1-2-3-15,-1 0 32 16,-1 0-16-16,0 1-23 15,0 4-3-15,-12-1 7 16,-2 4-7-16,0 2 0 16,5-1-175-16,9-3-176 15</inkml:trace>
  <inkml:trace contextRef="#ctx0" brushRef="#br1" timeOffset="173470.81">27721 13143 100 0,'0'0'238'16,"0"0"-157"-16,0 0 49 0,0 0-26 16,0 0-39-1,0 0 14-15,10-11-24 0,-9 10 1 16,2 1 3-16,-3 0-23 15,1 0 1-15,2 0-27 16,0 20 4-16,-1 11 33 16,-2 10-27-16,0 6 2 15,0 2 7-15,-8 2-29 16,-1-5 20-16,3-6-20 16,0-5 0-16,2-8-5 15,1-5 8-15,0-9-6 16,3-5 2-16,0-6-69 0,0-2-37 15,0 0-55 1,9-16-245-16</inkml:trace>
  <inkml:trace contextRef="#ctx0" brushRef="#br1" timeOffset="173741.97">27751 13150 333 0,'0'0'89'0,"0"0"-6"15,0 0 4-15,0 0-1 16,93 8-8-16,-83 13-53 0,-3 1 25 16,-7 0-17-16,0-2-7 15,0-1-5-15,-11-4-14 16,0-2 24-16,2-3-22 15,-1-5-7-15,4-4-4 16,1-1-49-16,5 0-153 16,0-12-369-16</inkml:trace>
  <inkml:trace contextRef="#ctx0" brushRef="#br1" timeOffset="175818.96">28054 13029 241 0,'0'0'63'0,"0"0"59"16,0 0-19-16,0 0 14 15,0 0-32-15,0 0-4 16,28-43 6-16,-26 41-24 0,-2 2 4 16,0 0-30-16,0 0-16 15,0 5-14-15,0 13 3 16,0 1-7-16,0 3-1 16,0 1 9-16,-2 0-22 15,2-1-72-15,0-6-135 16,0-7-276-16</inkml:trace>
  <inkml:trace contextRef="#ctx0" brushRef="#br1" timeOffset="176019.95">28193 13193 630 0,'0'0'49'16,"0"0"-19"-16,0 0-1 16,0 0-22-16,0 0-7 15,0 0 0-15,0 71-87 16,4-68-125-16</inkml:trace>
  <inkml:trace contextRef="#ctx0" brushRef="#br1" timeOffset="176434.01">28391 12978 791 0,'0'0'14'0,"0"0"49"16,0 0-16-16,0 0 4 0,0 0-16 16,0 0-30-16,-6 78 10 15,21-76-14-15,3-2 12 16,2 0-13-16,-4 0-16 15,-2 0 11-15,-3 0-8 16,-5 0 13-16,-1 0-11 16,-5 0 8-16,1 2 3 15,1 11 19-15,-2 5-6 16,1 2 22-16,1 2-31 16,-1 3 2-16,2-1-12 15,-1-2-151-15,3-5-380 16</inkml:trace>
  <inkml:trace contextRef="#ctx0" brushRef="#br1" timeOffset="177417.5">27893 13807 459 0,'0'0'213'16,"0"0"-210"-16,0 0 39 16,0 0-2-16,0 0-24 15,0 0-2-15,3 0-14 16,-3 0-1-16,0 5-24 16,0 2-121-16,0-3-8 0</inkml:trace>
  <inkml:trace contextRef="#ctx0" brushRef="#br1" timeOffset="177678.45">27914 14053 708 0,'0'0'48'0,"0"0"-24"0,0 0 1 15,0 0-22-15,0 0 3 16,0 0 2-16,2 42-8 16,-2-25 0-16,0 1-112 15,0 3-128-15</inkml:trace>
  <inkml:trace contextRef="#ctx0" brushRef="#br1" timeOffset="177897.4">27863 14477 475 0,'0'0'85'16,"0"0"-82"-16,0 0 31 15,0 0 47-15,0 0-36 16,0 0-23-16,-2 13 8 16,1-7-28-16,1 3 2 15,0 4-4-15,0 4-34 16,0-1-194-16</inkml:trace>
  <inkml:trace contextRef="#ctx0" brushRef="#br1" timeOffset="178120.57">27864 14792 594 0,'0'0'3'0,"0"0"3"15,0 0-6-15,0 0-7 16,0 0 5-16,0 0-29 16,0 14-40-16,5-14-172 0</inkml:trace>
  <inkml:trace contextRef="#ctx0" brushRef="#br1" timeOffset="179156.74">27861 13676 126 0,'0'0'94'15,"0"0"-45"-15,0 0 38 16,0 0-4-16,0 0-47 15,0 0-8-15,0 0 9 16,0 3-23-16,0-3 22 16,0 0-2-16,0 0 0 0,0 0 26 15,0 0-6-15,0 0-2 16,0 0 1 0,0 0-31-16,0 0 4 0,0 0-20 15,0 0-5-15,0 0 36 16,0 0-28-16,0 0 4 15,0 0 9-15,0 0-19 16,0 0-3-16,0 1 0 16,0 16-2-16,-1 6 1 15,-8 9 2-15,-1 10 11 16,-2 3 24-16,-3 5-22 16,1-3 15-16,1-3-7 15,3-4-18-15,2-10 15 16,2-1-15-16,2-8-4 15,2-9 0-15,2-4 10 0,0-6-10 16,0-2 0-16,0 0 2 16,0 0-10-16,0-7-10 15,10-13-69-15,6-7-40 16,1-3-164-16,1-3-318 16</inkml:trace>
  <inkml:trace contextRef="#ctx0" brushRef="#br1" timeOffset="179508.69">27902 13676 455 0,'0'0'23'15,"0"0"26"-15,0 0-15 16,0 0 15-16,0 0 4 16,100 8-8-16,-79 8-15 15,-9 2-19-15,-4 3-11 16,-6-1 0-16,-2 0 19 16,0-2-9-16,-6-3 32 15,-6-4-7-15,-4-5 10 16,-4-2 19-16,0-4-26 0,-2 0-5 15,2 0-28 1,2 0 3-16,7 0-16 0,8 0-27 16,3 4-115-16,2 4-94 15,19-1-31-15</inkml:trace>
  <inkml:trace contextRef="#ctx0" brushRef="#br1" timeOffset="180334.49">28147 13631 432 0,'0'0'107'0,"0"0"-22"0,0 0 67 16,0 0-76-16,0 0 8 15,0 0-24-15,-10 0-5 16,10 0-16-16,3-2-36 16,8 1 2-16,4-3-2 15,0 4 3-15,-4 0-10 16,0 0 4-16,-5 0 0 16,0 2-2-16,-1 10-9 15,-4 0 10-15,-1 1 1 16,0 2-8-16,-6-3 2 0,-6 2 10 15,-1-3-4 1,1-2 7-16,3 0 2 0,2-3-7 16,4-1-2-16,1-3 7 15,2 2-10-15,0-2 3 16,0 1 0-16,0-2-4 16,2 0 12-16,8 1-17 15,-3 0 4-15,2 0-115 16,2-2-54-16,-4 0-109 15,2 0-139-15</inkml:trace>
  <inkml:trace contextRef="#ctx0" brushRef="#br1" timeOffset="180537.66">28330 13761 567 0,'0'0'35'16,"0"0"27"-16,0 0 46 16,0 0-63-16,0 0-15 15,0 0-30-15,-27 87 1 16,27-79-3-16,0-5-108 16,5-3-148-16</inkml:trace>
  <inkml:trace contextRef="#ctx0" brushRef="#br1" timeOffset="180731.64">28543 13612 608 0,'0'0'40'16,"0"0"85"-16,-36 100-47 15,26-55-75-15,4 1-3 16,5-2-37-16,1-5-422 16</inkml:trace>
  <inkml:trace contextRef="#ctx0" brushRef="#br1" timeOffset="181429.55">27878 14120 375 0,'0'0'65'0,"0"0"49"15,0 102 18-15,-11-50-20 0,-3 2-31 16,0-6-21-16,2-3 5 16,0-6-49-16,5-8 12 15,4-6-26-15,0-8 5 16,3-8-10-16,0-2 3 16,0-7-57-16,0 0-59 15,12-11-122-15</inkml:trace>
  <inkml:trace contextRef="#ctx0" brushRef="#br1" timeOffset="181760.83">27872 14198 340 0,'0'0'163'0,"0"0"-111"16,0 0 15-16,0 0-41 16,0 0-5-16,85-28 11 15,-65 28 17-15,-4 17 13 16,-4 7-52-16,-5 6 10 16,-7-1 18-16,0-3-19 15,-4-3 7-15,-10-6 21 16,-2-7-3-16,1-1 13 0,1-6-31 15,1-2-12-15,3-1-8 16,1 0-5-16,8 0-2 16,1 0-105-16,1-9-174 15,18 1-199-15</inkml:trace>
  <inkml:trace contextRef="#ctx0" brushRef="#br1" timeOffset="182284.48">28129 14100 454 0,'0'0'100'16,"0"0"-36"-16,0 0 36 15,0 0-2-15,0 0-87 0,0 0 15 16,19-17-10-16,-4 16-12 16,3 1 3-16,-3 0-7 15,-3 0 0-15,-5 0-2 16,-1 0-3-16,-3 8 4 16,-3 2-1-16,0 1 2 15,0 2 12-15,-9 5 11 16,-6-1 12-16,-1 0 6 15,4-1-26-15,2-2 8 16,2-3-18-16,7-2 0 16,1-4-7-16,0 1 2 15,0-2-14-15,10-1-10 16,5 0-87-16,0-2-88 0,-2 1-143 16</inkml:trace>
  <inkml:trace contextRef="#ctx0" brushRef="#br1" timeOffset="182495.41">28344 14226 287 0,'0'0'290'15,"0"0"-265"-15,0 0 85 16,0 0-11-16,0 0-73 0,0 0-12 15,-32 78-14-15,32-68-9 16,0-3-49-16,0-7-126 16,0 0-146-16</inkml:trace>
  <inkml:trace contextRef="#ctx0" brushRef="#br1" timeOffset="182889.92">28513 14066 461 0,'0'0'33'0,"0"0"40"16,0 0 42-16,0 0-30 16,0 0-12-16,80 14-54 15,-79 4-4-15,-1 1 17 16,0 2-12-16,-13 1 33 16,-6 0-23-16,0-2-1 15,3 0 9-15,2-5-28 16,5-2 17-16,2-6-10 15,7 2-15-15,0-5-4 0,0 0 5 16,0 1-3-16,13 0 0 16,4 0-3-16,5-2-59 15,1 4-77-15,-2-2-161 16</inkml:trace>
  <inkml:trace contextRef="#ctx0" brushRef="#br1" timeOffset="183528.75">27874 14809 748 0,'0'0'106'0,"0"0"-8"16,0 0-38-16,0 0-60 16,0 0-6-16,0 0 1 15,0 19 5-15,6-1-11 16,2 1-108-16,-3-1-214 16</inkml:trace>
  <inkml:trace contextRef="#ctx0" brushRef="#br1" timeOffset="183761.76">27857 15350 508 0,'0'0'142'16,"0"0"-133"-16,0 0 56 15,0 0-6-15,0 0-21 16,0 0-9-16,0 31-28 16,0-18 5-16,0 3-6 15,0 1-33-15,6 4-249 16</inkml:trace>
  <inkml:trace contextRef="#ctx0" brushRef="#br1" timeOffset="183994.69">27944 15892 472 0,'0'0'19'0,"0"0"-15"0,0 0-4 15,0 0 1 1,0 0 4-16,0 0-1 0,-27 58-4 16,27-49-42-16</inkml:trace>
  <inkml:trace contextRef="#ctx0" brushRef="#br1" timeOffset="184385.71">27742 16837 349 0,'0'0'14'0,"0"0"-14"16,0 0-49-16,0 0 49 16,0 0-6-16,-21 93-1 15,21-78-191-15</inkml:trace>
  <inkml:trace contextRef="#ctx0" brushRef="#br1" timeOffset="184714.61">27745 17463 241 0,'0'0'117'0,"0"0"-111"16,0 0 1-16,0 0 7 15,0 0-7-15,0 0 17 16,-25 18-1-16,23-16 5 16,2-1 7-16,-1 1 1 15,-1 0 6-15,-1 1-28 16,3 2-14-16,-1-5-6 0,1 4-149 15,0-1-97 1</inkml:trace>
  <inkml:trace contextRef="#ctx0" brushRef="#br1" timeOffset="186026.59">27793 17488 313 0,'0'0'129'0,"0"0"-97"16,0 0 49-16,0 0-7 16,0 0-31-16,0 0-18 15,0 0 59-15,-3-36-34 16,3 34 12-16,0 0 2 15,0 2-26-15,0 0 7 0,0 0-26 16,0 0-8-16,0 0 5 16,0 0-13-16,0 2-5 15,0 17 4-15,-1 8 2 16,-4 10 20-16,-2 6-19 16,-3 1 1-16,2 5 1 15,-1-5 0-15,1 0-7 16,2-7 2-16,1-3 3 15,1-5-4-15,1-8-1 16,2-5 0-16,-1-7-1 16,2-8 5-16,0 1-8 15,0-2-15-15,0-3-72 16,10-15-140-16,7-8-354 0</inkml:trace>
  <inkml:trace contextRef="#ctx0" brushRef="#br1" timeOffset="186446.6">27826 17483 589 0,'0'0'73'0,"0"0"-21"0,0 0 40 16,0 0-60-16,0 0-19 15,0 0 11-15,51-49-21 16,-34 46 12-16,-2 1 23 16,0 2-16-16,-3 0 4 15,-1 0-4-15,0 15-21 16,-1 4 16-16,-3 7-15 15,-4-1 2-15,-3-1 2 16,0-2 2-16,0-5-5 16,-7-3-1-16,-7-5 2 15,-5-2 20-15,-3-5-14 16,0-2-6-16,0 0-4 16,4 0-4-16,6-6-57 0,9-4-17 15,3-1-49-15,3 2-90 16,16 3-363-16</inkml:trace>
  <inkml:trace contextRef="#ctx0" brushRef="#br1" timeOffset="187638.84">28167 17308 217 0,'0'0'129'16,"0"0"-81"-16,0 0 14 0,0 0 24 16,0 0 2-16,0 0-9 15,-7-4 12-15,7 4-22 16,-1-2 3-16,1 1-20 15,-2-1-20-15,2 0-6 16,0 2-16-16,0 0 5 16,0 0 6-16,0-2-19 15,0-2 3-15,0 4-5 16,0-3-7-16,0 2 3 16,5-2-7-16,5 1-3 15,2-1 14-15,1 0-18 16,-2 3 16-16,-1 0 2 15,-1 0-8-15,-3 0 1 0,-1 0 7 16,-1 0 0-16,-2 0-5 16,-1 0-1-16,-1 8 3 15,0 3-2-15,-1-2 5 16,-13 2 4-16,-4 0 16 16,3-3-8-16,-1-2 4 15,2-3-11-15,3-2-1 16,5-1-3-16,1 0 6 15,5 0-5-15,0 2-2 16,0 0-24-16,0 2-8 16,9-2-44-16,4 3 75 15,1 3-8-15,-3-2-16 0,-3 2 25 16,-2 0-1-16,-3 0 1 16,-1-4-5-16,-2-1 11 15,0-3-6-15,0 2 19 16,-11-2 4-16,-4 0 33 15,-1 0-42-15,0 0-10 16,2 0-4-16,2 0 0 16,6 0-7-16,6 0-102 15,0 0-154-15,3 0-176 16</inkml:trace>
  <inkml:trace contextRef="#ctx0" brushRef="#br1" timeOffset="188103.02">28373 17454 540 0,'0'0'67'0,"0"0"28"16,0 0 15-16,0 0-86 16,0 0-9-16,0 0 67 15,-26 29-38-15,17-16-26 16,1-4-18-16,3-3-3 15,4-3-4-15,1-3-73 0,0 0-34 16,0 0-84-16</inkml:trace>
  <inkml:trace contextRef="#ctx0" brushRef="#br1" timeOffset="188718.06">28548 17277 93 0,'0'0'445'15,"0"0"-387"-15,0 0 62 16,0 0-10-16,0 0-35 16,0 0-29-16,24-15-25 15,-34 32 17-15,-4 1 22 16,2 2-21-16,-1-6-9 16,5-2-19-16,5-3 8 15,1-7-19-15,2 0 0 16,0-2 8-16,0 0-3 15,8 0 17-15,13 0 8 16,6 0-20-16,-2-4 8 0,-2 0-16 16,-9 2 0-16,-5 2-4 15,-3-2 0-15,0 2 2 16,1 0-13-16,1 0-39 16,0 0-2-16,-1 0-30 15,1 0-13-15,0-2 30 16,0-1-33-16,0-4 25 15,-2 2 23-15,1-1 18 16,-4 0 34-16,1 3 2 16,-2 0 8-16,-2 3 41 15,0 0-21-15,0 0 4 16,0 1-12-16,-2 16 51 0,-5 4-9 16,-3 4-33-16,1 0-10 15,1-1-9-15,0-1-12 16,0-2 0-16,2-4-55 15,1-7-133-15,2-4-332 16</inkml:trace>
  <inkml:trace contextRef="#ctx0" brushRef="#br1" timeOffset="192288.3">27165 10935 237 0,'0'0'32'0,"0"0"-30"15,0 0 6-15,0 0-8 16,0 0 6-16,0 0 18 16,4-17 51-16,-2 14 22 0,1 0-23 15,-1 2 5-15,-1 1-48 16,2 0 16-16,-3-3-32 15,1 3-9-15,-1 0-6 16,0 0 0-16,0 0 0 16,0 0 0-16,0-1 6 15,0-1-6-15,0 0 14 16,2 2-4-16,-2-4 13 16,1 1-14-16,-1 1 5 15,0 1 15-15,0 1-14 16,0 0 7-16,0 0-19 15,0 0 3-15,0 0-12 0,0 0 3 16,0 0-7-16,0 0 9 16,0 0-3-16,0 12 4 15,-4 3 0-15,-5 2 2 16,1 1 1-16,1 3-3 16,-3 3 0-16,1-2 1 15,-2 4 4-15,-1 0-5 16,0 2 0-16,2-1 6 15,-1 2-8-15,1 1 2 16,2 1 0-16,-2 0-1 16,1 4 7-16,1 1-6 15,2 3 1-15,-1 4 7 0,1-3-8 16,2 2 0-16,-2 0 0 16,0 0-6-16,0 0 13 15,-5 2-7-15,1 0 0 16,-2 0 7-16,3-1-8 15,0 0 1-15,1-2 0 16,3-1-3-16,0 0 4 16,1-4-1-16,1 2 0 15,-2-2 7-15,1 1-9 16,-1 1 2-16,0 0 0 16,1-1-7-16,0 1 12 15,1-3-5-15,1 3 0 16,-1 0 8-16,3-3-15 0,0-2 7 15,0 1 0 1,0-4 0-16,0-1 2 0,0 1-2 16,-1-2 0-16,-2 2 6 15,1 0-6-15,1 2 0 16,-1-3 2-16,-1 1-8 16,-1-2 6-16,1-1 0 15,0 1 0-15,2 0 6 16,-2 2-8-16,1 3 2 15,1 1 0-15,-3 3 0 16,3-2 3-16,-4 0-3 16,1 1 0-16,-3-1 0 15,4-2 0-15,0 1 0 16,1-1 2-16,2-2-6 0,-1 2 7 16,-1 0-4-16,-1 2 1 15,0-1 0-15,0 2 2 16,-1-2-2-16,-1 2 0 15,1-2-6-15,-1 0 14 16,-1 1-8-16,2-2 0 16,-2 1 2-16,0 2-11 15,0-3 9-15,2 2 0 16,-1-4 0-16,2 2 2 16,0-2-2-16,0 2 0 15,1 2 4-15,-2-1-8 16,1-1 4-16,2 0 0 15,-1 0-3-15,2 0-1 0,0-1 4 16,0 3 0-16,0 1-2 16,0 2 1-16,0-3 1 15,5 3 0-15,-2-5-7 16,2 0 7-16,0 0-1 16,-2-2 0-16,0 0-8 15,2 2 2-15,-2-2 7 16,0 2 0-16,1 0-9 15,2 1 9-15,0 2 0 16,0 1-1-16,1-2-5 16,1 0 5-16,-4-1 1 15,2-1 0-15,-1-1-1 16,-1-2 1-16,1-2 0 0,-2-1 0 16,1-1 2-16,-1 4-5 15,1 0 3-15,-1-1 0 16,2 2-3-16,-2-4-13 15,3 0 11-15,-1-2-6 16,3 2 0-16,1-2 11 16,0 1 0-16,0-1 0 15,0 1 4-15,-3-1-2 16,-1 0-2-16,-1 0 0 16,-2 2 3-16,2-2-8 15,-3 1 5-15,1 0 0 16,1-1 1-16,-2 0-1 0,3 1 0 15,-1 0 0-15,1-1 6 16,-1-2-6-16,0 0 0 16,0 3 0-16,0-3-2 15,-2 3 4-15,-1-5-2 16,0 1 0-16,0 0 3 16,2-3-6-16,1 3 4 15,3-2-1-15,0 0 6 16,-2 2-3-16,1 1-3 15,1 0 0-15,-5-2 2 16,2 1-5-16,-1-2 3 16,-1 2 0-16,-1-2-1 0,0 2 4 15,0 0-3-15,2 0 0 16,-2 0 4 0,0 0-8-16,0-2 4 0,0-1 0 15,0-1-5-15,0 1 9 16,0 2-4-16,0 1 0 15,0 0 6-15,0 1-6 16,0 1 0-16,0 1 0 16,0 0-5-16,0 0 9 15,0 0-4-15,0-1 0 16,3 3 5-16,3-3-2 16,4 3 6-16,-3 0-8 15,3 1 2-15,0-1 2 16,3 1-5-16,-1 0 0 15,2-2 4-15,-4 3-5 0,-1 2 1 16,1 2 0-16,-4 1 0 16,-1 2 5-16,-2-2-5 15,-1 1 0-15,1-2 4 16,-2-2-4-16,4-2 0 16,0 1 0-16,1-3 7 15,0 2-3-15,2-2-4 16,1 2 1-16,-2-3 5 15,1 1-5-15,-1 1-1 16,2-1 0-16,-2-1 2 16,1 1 4-16,0-3-6 15,0 1 0-15,-3 0 4 0,1 0-4 16,0-1 5-16,-2 1 2 16,3 0-2-16,-2-3 0 15,0 0-4-15,-1 1-1 16,1-2 4-16,-1-2-2 15,1-2-2-15,3 3 0 16,-2-3 18-16,4 0-17 16,-3 1 10-16,2-1-6 15,-2-3-2-15,1 2 4 16,-2-3-7-16,1 2 0 16,1-3 33-16,-2-1-25 15,1-3 7-15,2 0 16 16,-3 2-22-16,-2-7 6 0,1 2-14 15,-3 1 0 1,-1-4 15-16,-1 2-13 0,0-3 2 16,0 1-5-16,0-2-10 15,0 0-8-15,0 0-38 16,9 0-54-16,10-16-48 16,10-17-361-16</inkml:trace>
  <inkml:trace contextRef="#ctx0" brushRef="#br1" timeOffset="192701.23">29234 12831 201 0,'0'0'0'15</inkml:trace>
  <inkml:trace contextRef="#ctx0" brushRef="#br1" timeOffset="192799.22">29136 12495 138 0,'0'0'0'0,"0"0"-70"15</inkml:trace>
  <inkml:trace contextRef="#ctx0" brushRef="#br1" timeOffset="193159.41">28990 11455 251 0,'0'0'7'0,"0"0"1"16,0 0-5-16,0 0-3 15,0 0-41-15,-26-79 7 16,20 65 34-16,2 0 66 16,-1 1-50-16,1 2 36 0,-2 2-52 15,-1-1-1 1,-3 1-27-16,-2-2-38 0,-1-2-66 16</inkml:trace>
  <inkml:trace contextRef="#ctx0" brushRef="#br1" timeOffset="194883.57">28623 10860 305 0,'0'0'72'0,"0"0"-57"16,0 0 43-16,0 0 7 15,0 0-20-15,0 0-16 16,28 61-5-16,-25-37 20 16,3 1-20-16,-2 1 16 15,4 3-3-15,-1-1-23 16,6 1 18-16,0 5 3 0,4 0-13 16,0 4 13-16,1 2-28 15,-2 0 8-15,2 5-7 16,-4 2-6-16,-1-1 9 15,-3-1-11-15,0 0 0 16,0 1 4-16,-1-1 0 16,1 4-4-16,2-1 4 15,-1 2 3-15,-1-3-3 16,-1-3-4-16,1 1 0 16,-1-3 0-16,2 2 5 15,-1 0-5-15,-1 2 0 16,1 2 4-16,0-1-3 0,0 2-1 15,3-2 0-15,-2-2 1 16,4 1 1-16,-5-2-2 16,1 3 0-16,0-4 6 15,-1 2-5-15,-1-1-1 16,0 4 0-16,-1-1-2 16,1 0 6-16,-3-2-4 15,2 1 0-15,-1 1 0 16,-1 1 0-16,0 2 0 15,-1 3 1-15,-2-5-8 16,0-2 12-16,1-6-5 16,-3 1 0-16,1-3 7 0,1-1-10 15,0 3 3-15,2 3 0 16,-2 3-6 0,0 1 7-16,-2 1-1 0,1 1 0 15,-2-1 7-15,0 0-9 16,0 0 2-16,0-2 0 15,0-1-8-15,0 1 13 16,0-3-5-16,1 3 0 16,1 0 3-16,-1 1-4 15,-1 1 1-15,0 1 0 16,3 1-2-16,-2 2 4 16,2 7-2-16,0 4 0 15,0-4 8-15,0-1-15 0,-3-8 7 16,2-5 0-1,-2 2-6-15,0 1 14 0,0 0-8 16,0 3 0-16,0 0 5 16,0-2-9-16,0-1 4 15,1-5 0-15,-1-5-4 16,0-5 7-16,0-5-3 16,0-2 0-16,0-4 1 15,0-3-6-15,0 2 2 16,0 1 3-16,0 1-5 15,0 3 5-15,0 2 0 16,0-1 0-16,-4 1-15 0,-2-2 13 16,-3 2-10-1,2 2 9-15,-2-2-4 16,-1 3 2-16,3-1 3 0,0 2 0 16,2 1-2-16,2 2-3 15,0 2 5-15,2 1 2 16,-1-2-8-16,-1 3 7 15,-1-1 1-15,1-2 0 16,-2 1 1-16,-1 1-1 16,3-2 0-16,-1 3 0 15,2-1-2-15,2 0 2 16,0-3 0-16,0 0 0 16,0-2 4-16,0 0-6 15,0-3 2-15,0 4 0 16,0 1-3-16,0-1 4 15,0-1-1-15,-3 0 0 16,-2 0 6-16,0-1-7 0,2 2 1 16,-1 0 0-16,2-1 4 15,-1 3-4-15,-2-1 7 16,1-1-5-16,-3 1-2 16,-2-2 6-16,1 3-6 15,1 1 0-15,0 1 0 16,0 4 2-16,1-2-2 15,0 2 11-15,0-3-5 16,1 0 7-16,0-2-6 16,2 3-2-16,2-4 16 15,1-1-21-15,0 4 22 16,-2-3-9-16,2-1-12 16,-3 3 9-16,2-1-6 0,-3-1-1 15,3 0 7-15,-1-4-6 16,2 1 0-16,-1-1-4 15,-1-2 7-15,-2 1-1 16,0 0-1-16,1-1 9 16,0 2 11-16,1-3-13 15,2 3 6-15,0 1-7 16,0-5-8-16,0-1 13 16,5-2-13-16,1-5 1 15,2 2 4-15,-1-1-3 16,0-3-5-16,-1-2 10 15,1-3-4-15,-1-3 1 0,0-2-7 16,0-2-34-16,2-3-20 16,1-3-69-16,-2-3-24 15,1-30-215-15</inkml:trace>
  <inkml:trace contextRef="#ctx0" brushRef="#br1" timeOffset="195903.05">26422 14416 231 0,'0'0'38'16,"0"0"-15"-16,0 0 101 16,0 0-5-16,0 0-17 15,0 0 8-15,0 0-19 16,6 0-23-16,-6 0-3 15,0 0-39-15,0 0-2 16,0 0-4-16,0 0-19 16,0 0 12-16,0 0-12 15,0 7 4-15,1-2 0 16,1 2 0-16,-1-4-5 0,1-1 0 16,-2-1 5-16,1-1-3 15,-1 0 2-15,0 0 4 16,0 0 41-16,0 0-8 15,2-11 15-15,1-6-32 16,0 0-13-16,-3 4 31 16,1 6-40-16,1-1 4 15,-2 6-12-15,0-1-26 16,3-3-79-16,3-3-154 16</inkml:trace>
  <inkml:trace contextRef="#ctx0" brushRef="#br1" timeOffset="199338.34">25774 10575 10 0,'0'0'189'15,"0"0"-178"-15,0 0-5 16,0 0 17-16,0 0 18 16,0 0 0-16,-6 0 26 15,6 0 3-15,0 0-39 16,2 2 32-16,1 1-33 16,-2 2 4-16,4 3-18 15,-2 0 2-15,3 1 20 0,1 3-23 16,1-2-6-1,1 6 27-15,1 0-19 0,2 3 11 16,2 0 7-16,0 0-21 16,1 2 10-16,3 5-19 15,-3 0-2-15,1 6 14 16,-3 1-12-16,-2 1 0 16,-2 2 7-16,-3-2-10 15,-1-1 19-15,-1 2-20 16,2-1 2-16,0 0 3 15,2 2 0-15,-1-4 0 16,3 2-2-16,-2 1 6 16,0 0-3-16,1-1-7 15,1 1 1-15,-3-1 6 16,1 1-1-16,0-4-6 0,0 1 3 16,-2-2 7-16,0 3-6 15,-1 0 1-15,1 1-2 16,1 2 4-16,0 0-1 15,-2 0-6-15,0-3 0 16,-1-2 4-16,-2-5-9 16,2 4 5-16,-3-1 0 15,1 1-2-15,-1 1 9 16,-1-1-7-16,0 2 0 16,2 2 3-16,-2-1-6 15,0 2 3-15,0-1 0 16,0-1-3-16,1-3 9 0,1 2-6 15,1-2 0 1,-2 0 6-16,2 0-9 0,0-3 3 16,-1 2 0-16,-1-1-7 15,1-1 12-15,-1-1-5 16,4 1 0-16,-1-2 4 16,-2-1-6-16,1-2 2 15,-2 3 0-15,1-2-7 16,-2 1 11-16,1-1-4 15,-1-1 0-15,0 0 5 16,0 0-8-16,0-1 3 16,0 1 0-16,0-1-3 15,0 3 4-15,0-2-1 0,0 1 0 16,0-1 5-16,0-1-8 16,0 1 3-16,0 0 0 15,0 0-5-15,0 4 10 16,0 1-5-16,0 0 0 15,0 0 3-15,0-2-4 16,0 0 1-16,2 1 0 16,-1-4-8-16,-1 0 9 15,0 1-1-15,0 3 0 16,0 0 6-16,0 3-6 16,0 0 0-16,0 2 0 15,0 3-4-15,0-1 7 16,0 1-3-16,0 0 0 15,0-1 4-15,0-2-5 0,0-1 1 16,0-1 0 0,0-1-8-16,0-1 7 0,0-1 1 15,5 0 0-15,-1-1 6 16,-1 3-7-16,3-1 1 16,-3 0 0-16,0 2-6 15,2-1 11-15,-1 0-5 16,1 1 0-16,-1-4 3 15,2 3-9-15,-3-5 6 16,0 1 0-16,1-2-4 16,1-2 8-16,-2 0-4 15,0 2 0-15,-2 0 4 0,-1 0-9 16,0 0 5-16,0 2 0 16,0-1-7-16,0 3 12 15,0-1-5-15,0 3 0 16,0-1 0-16,2-2-1 15,2-1 1-15,-1 4 0 16,0-3-5-16,2 2 7 16,-2 1-2-16,0-1 0 15,0 0 3-15,-2 1-9 16,1 1 6-16,-1 0 0 16,2 2-5-16,0 4 5 15,-2-2 0-15,1 0-1 16,-1 1 7-16,1-2-7 0,-1-1 1 15,1 1 0 1,1-3-5-16,-1-1 7 0,-1 2-2 16,-1-2 0-16,0 0 1 15,0 1-7-15,0 0 6 16,0-2 0-16,0 2 1 16,0-1 0-16,0-1-1 15,0 3 0-15,0 1 2 16,0 0-4-16,0 0 2 15,0 1 0-15,0-1-2 16,-1 0 2-16,-4 4 0 16,0 1-2-16,1 2 7 0,-2 1-5 15,3 1 0 1,0 0 1-16,2-3-5 0,-2 0 6 16,1-5-2-16,1 1 0 15,-2 2 2-15,0-2-7 16,0 5 5-16,-5-1-3 15,1 3-4-15,-1-2 3 16,1 2 4-16,-2-2 0 16,3-1 0-16,3-1 0 15,3-3-6-15,0 0-9 16,0-1 9-16,0 0-14 16,0-3 20-16,0-1 0 15,-1-3-12-15,-4 0-4 16,-1 0 2-16,-1 1 4 15,-1 0 8-15,2 3 4 0,0-3-1 16,2 0-1-16,1-1 6 16,-2-1-6-16,2-1 0 15,2-2 0-15,-2-1-3 16,1 2 4-16,-1-2-1 16,0 3 0-16,-1 3 8 15,-1 1-10-15,0 1 2 16,2 1 0-16,1 0 3 15,-2-3-1-15,-3 1-2 16,3-3 0-16,-2-1 7 16,-3 4-3-16,2-2 5 15,-2 3-8-15,-1-4 17 16,2-2-13-16,3-3-1 0,2-4-4 16,-1 1-15-16,1-2 12 15,-2 0 3-15,-3 0 0 16,2 0 9-16,-2 3-9 15,-1-1 11-15,2 0-8 16,1-2 4-16,1-2-11 16,2-1 4-16,0-1 0 15,0 0-7-15,0 2 11 16,-3 0-4-16,0 4 4 16,0-1 1-16,-1 3 5 15,1-2-10-15,-1-1 0 16,2-2 3-16,-1 1 6 0,0-1-7 15,-2 2 20-15,-3 3-7 16,-1-3 20-16,-3 1-25 16,3 0 0-16,4-4-6 15,0-2-2-15,5-5-2 16,1-1 0-16,1-1 0 16,-1-2-1-16,2 1 1 15,-1 1 0-15,-2 1 8 16,1 2-2-16,-1-1-6 15,-2 1 0-15,1 1 4 16,-5 2-5-16,2 2 1 16,-1-2 0-16,2 0 0 0,-1 0 4 15,1-1-4 1,3-2 0-16,0-1 7 16,1 2-8-16,1 0 1 0,-4 3 0 15,1 1 5-15,-2 1-3 16,-1 3 7-16,-1-3-5 15,2-2 2-15,1 2-4 16,0-4-2-16,3-3 0 16,-1 1 12-16,0-1-7 15,2-1 8-15,-1 2-13 16,2-1 7-16,-1 2-10 16,1-3 3-16,-2 2-15 15,1-4 1-15,-1 0-53 16,2-2-50-16,-1 0-17 15,1-17-146-15,-2-10-199 0</inkml:trace>
  <inkml:trace contextRef="#ctx0" brushRef="#br1" timeOffset="201101.04">1996 10741 72 0,'0'0'47'15,"0"0"-29"-15,0 0-18 16,0 0-118-16,0 0 118 15,0 0 0-15,-73-49 26 16,59 46-26-16</inkml:trace>
  <inkml:trace contextRef="#ctx0" brushRef="#br1" timeOffset="201992.65">1824 10597 315 0,'0'0'135'16,"0"0"-98"-16,0 0 11 16,0 0 7-16,0 0 5 15,0 0-21-15,-6-12-3 16,6 12 25-16,-1 0-33 15,1 0-22-15,0 0-6 16,-2 0-2-16,-2 12 2 16,-11 3 4-16,3 10 7 15,-3 4 10-15,0 2-6 0,3 4-9 16,2-1 11-16,1 1-17 16,1-1 11-16,1 0-9 15,-2 0 6-15,3 5-11 16,3-2 3-16,0 6 0 15,1 0 7-15,2 4-6 16,-1-1 0-16,-2 0-1 16,1-3 8-16,2 0-7 15,0 2-1-15,0 1 0 16,0-5-4-16,6 1 8 16,2 0-4-16,1-1 0 15,0 1 8-15,-3-1-12 0,-3 1 4 16,0-3 0-1,0 1 7-15,0 0-7 0,3 1 0 16,4 1-1-16,-1 2 3 16,6 0-3-16,0-1 1 15,-3-2 0-15,4 1-3 16,-10-4 7-16,0-2-4 16,-1-2 0-16,2 2 3 15,-1-2 1-15,6 4-4 16,0-2-15-16,-3-4 13 15,3 4-2-15,1-4 4 16,-4 0 0-16,-1 0 4 16,2-2-8-16,-4 0 4 15,-1 2-1-15,-1-1-8 0,1 2 6 16,-4-3 3-16,2 0 0 16,0-4 5-16,0 0-8 15,1-1 3-15,1 3 0 16,1-3-7-16,-3 1 4 15,0-1-1-15,3-3 1 16,-2 0 5-16,1-1-6 16,1-1 4-16,-3 2 0 15,0 0-7-15,1-4-9 16,-2 1 11-16,1-2-15 16,-3-3-11-16,0 1-3 15,4-2 5-15,-4-6 24 16,0 0-3-16,0-3 11 0,0-4-3 15,0 0 0 1,0 0-13-16,0-1-94 0,-4-16-180 16,-2-3 104-16</inkml:trace>
  <inkml:trace contextRef="#ctx0" brushRef="#br1" timeOffset="204874.52">1906 10712 356 0,'0'0'53'16,"0"0"4"-16,0 0-15 16,0 0 17-16,0 0 3 15,0 0-20-15,-1 2 18 16,-1-2-22-16,1 0-16 16,-4 0-9-16,1 2-9 15,-5 1-4-15,0 5 0 16,-6 4 0-16,2 0-5 0,-5 5 5 15,3 2 0-15,-6-1-3 16,3 4 6-16,-6 1-3 16,5 3 0-16,4-1 7 15,-3 3 0-15,6 1-7 16,-1 5 0-16,1 0 4 16,1 4 3-16,1-3-7 15,1 2 0-15,0-1 8 16,-3 0-7-16,3-1-1 15,0-1 0-15,-1-3 1 16,4 2 7-16,-2-4-3 16,2 4 9-16,3-3-9 0,-4-3 6 15,4 5-8 1,0-1-3-16,1 1 16 0,-1 0-13 16,2 1 11-16,-2-2 1 15,1-2-14-15,1-3 15 16,-1-1-16-16,2-1 3 15,-1-2 4-15,1 0-3 16,0 0-1-16,0 2-1 16,0 2 4-16,0 3 3 15,0 0-5-15,0 1-2 16,0 0 1-16,0-3 0 16,0 3-3-16,0-2 0 15,0-2 8-15,0 3-7 16,0-2-1-16,0 2 1 15,0-1-2-15,0-1 5 0,0-1-4 16,0 3 0-16,0-3-6 16,0 0 6-16,0-1 0 15,0 1 0-15,1-4-1 16,-1 0 3-16,2-2-2 16,-2 1 0-16,1 0 7 15,2-3-11-15,0 2 4 16,0-1-8-16,-1 0 7 15,1 0-2-15,0 0 3 16,-3 1 0-16,0 2 7 16,0-1-13-16,0-2 6 15,0 2 0-15,0 1-6 16,0-2 4-16,0 1 0 0,0 0 0 16,0-3 0-16,0-1-2 15,0 0 4-15,0 1 0 16,0-3-9-16,4 1 11 15,-4 0-2-15,0-1 0 16,0 1 7-16,0 2-10 16,0-1 3-16,0 2 0 15,3-2-5-15,-3 2 6 16,3-4-1-16,-3 4 0 16,0-3-10-16,3 1 8 15,-3 1-8-15,0-2 9 16,0 4-10-16,0-2 14 0,0 2-3 15,0 1 0-15,0 1 2 16,-3-3-3-16,0 2 1 16,0-3 0-16,-1-2-7 15,4-1 4-15,-3 0 3 16,0 0-1-16,1 4 7 16,-1-3-10-16,0 4 4 15,2 1 0-15,1-3-5 16,0 2 5-16,0-2 0 15,0-1 0-15,-2 0 3 16,2-1-6-16,-1 1 3 16,-1 0 0-16,1 2-4 0,-2-1 7 15,-3 0-3 1,3 0 0-16,0-1 6 0,0 0-9 16,-3 2 3-16,3-3 0 15,0 4-4-15,1 1 6 16,-1-2-2-16,-2 3 0 15,-1 2 5-15,1 0-9 16,2-2 4-16,-3 0 0 16,3 0-3-16,0 3 7 15,-4-2-4-15,4-1 0 16,-2 1 3-16,1 0-7 16,1-4 4-16,0 3 0 15,-2 1-3-15,2-1 8 0,-4 3-5 16,4-2 0-1,-3 1 3-15,3-1-3 0,0-1 0 16,-2 2 1-16,2-1-7 16,-2 1 8-16,0 4-2 15,1 0 0-15,-1 2 3 16,-1-1-3-16,3 1 0 16,3 0-1-16,-3 0-3 15,3 2 4-15,0 1 0 16,-4-2 0-16,4-5 3 15,0 3-6-15,0-4 3 16,0 0 0-16,0 2-2 16,0 1 3-16,0 2-1 15,0-1 0-15,-3 1 1 16,3 0-4-16,0-2 3 0,0-1 0 16,0 0-4-16,0-1 2 15,0 0 2-15,-3 1 0 16,3-1-1-16,-3-1-4 15,1 1 5-15,1 1 0 16,-1 1-6-16,1 0 3 16,-2-1 3-16,1-2 0 15,1 0 0-15,1-1-3 16,0 1 3-16,0 0 0 16,0 0-3-16,0 2 3 15,0-1 0-15,0 1 0 16,0 0 0-16,0 1-5 0,0 2 5 15,3 0-3 1,1-3-21-16,1 3 24 0,1 2 0 16,-3-1 0-16,4 4-2 15,-4 3-1-15,0 2 3 16,3 1-5-16,-3-3 0 16,2-2 5-16,-1-4 0 15,3-2 0-15,-2 0-7 16,1-1 6-16,0-2-37 15,0 1 37-15,0 4-6 16,-2 0 9-16,1 2-3 16,1-3 1-16,0 0-6 15,0-2-1-15,4-1 7 16,-4-1-20-16,0-1 1 16,-1-1 8-16,-1 1 9 0,2 1 0 15,-3 2 1-15,3-1-5 16,-3 0 1-16,0-2 5 15,3 2-6-15,0-1 4 16,-3 1-2-16,0 1-25 16,0 2 19-16,0-2 8 15,0 2 1-15,0 1-27 16,0-2 27-16,0-1 2 16,4-1 4-16,-4 2-5 15,3 2 3-15,2 0-1 16,-2 6-2-16,2 1 2 15,0 1 3-15,-2-3-1 0,3-1 4 16,3-1 0-16,-2-1-7 16,1-1 4-16,2-2-5 15,1 1 0-15,0 2 3 16,0 1 0-16,4 1 4 16,-5 2 7-16,2-4-10 15,3 0 10-15,0-1-14 16,2-1 1-16,-1-1 6 15,-6 1-3-15,4-1-4 16,0 2 9-16,-3 1 7 16,4-1-2-16,-3 2-10 15,-2-3 11-15,4 1-3 16,0-1-7-16,-3-2-5 0,1-8 1 16,0-4 5-16,-2-3-3 15,1-4 1-15,-4-3 0 16,-1-1 2-16,-3 3-2 15,3-2-4-15,-3 1 0 16,6 2 6-16,-2-2-13 16,1-3-166-16,2-6-150 15</inkml:trace>
  <inkml:trace contextRef="#ctx0" brushRef="#br1" timeOffset="207086.71">29410 14341 381 0,'0'0'78'0,"0"0"-61"15,0 0 67-15,0 0-7 16,0 0 9-16,0 0-23 16,-19 0-3-16,19 0 7 15,0 0-26-15,0 0 11 16,0 0 2-16,0 0-23 15,0 0 9-15,0 0-21 16,0 0-2-16,0 0 18 16,0 0-27-16,0 0 9 15,0 0-17-15,12 0 6 0,3 0-2 16,4 0-4-16,6-5-3 16,0 1-5-16,4-3-52 15,1-1 7-15,0 3-47 16,-3 1-57-16,-8 4-11 15,-11 0-120-15</inkml:trace>
  <inkml:trace contextRef="#ctx0" brushRef="#br1" timeOffset="207236.65">29442 14441 309 0,'0'0'154'0,"0"0"-112"16,0 0 64-16,0 0-1 0,0 0-53 15,0 0-29 1,104 5-23-16,-71-8-36 0,-3-15-178 16</inkml:trace>
  <inkml:trace contextRef="#ctx0" brushRef="#br1" timeOffset="208325.87">31010 7766 479 0,'0'0'130'0,"0"0"-111"16,0 0 24-16,0 0-25 15,94 0-18-15,-81 0-22 0,3 0-77 16,-3-4-126-1</inkml:trace>
  <inkml:trace contextRef="#ctx0" brushRef="#br1" timeOffset="208526.01">30961 7834 580 0,'0'0'214'0,"0"0"-192"16,0 0 90-16,0 0-21 16,0 0-73-16,0 0 0 15,56 0-18-15,-26 0-30 16,-2-2-184-16,1-10-358 16</inkml:trace>
  <inkml:trace contextRef="#ctx0" brushRef="#br1" timeOffset="209140.96">31438 7337 690 0,'0'0'127'0,"0"0"-56"16,0 0-26-16,0 0-27 16,0 0 37-16,3 96 60 15,-3-47-48-15,0 4-24 16,0-3 1-16,0-1-10 16,0-2-6-16,0-7-3 15,0-3-25-15,0-10 19 0,3-5-19 16,-2-7 1-1,1-8-2-15,-2-4 5 0,0-1-4 16,0-2 0-16,0 0-35 16,0 0-36-16,3 0-80 15,7 0-98-15,-1 0-94 16</inkml:trace>
  <inkml:trace contextRef="#ctx0" brushRef="#br1" timeOffset="209522.87">31405 7333 763 0,'0'0'0'16,"0"0"0"-16,0 0 24 15,109-30 13-15,-73 28-21 16,-5 2 10-16,-9 0 14 16,-7 0-20-16,-10 0 18 15,-2 0-10-15,-3 0-6 16,0 0 8-16,0 11-29 0,0 5 43 15,-3-1-1-15,-3 0-28 16,-1 0 14-16,0-3-21 16,3-1-4-16,-1 0-2 15,2 2-2-15,-4 0-59 16,-2 0-225-16</inkml:trace>
  <inkml:trace contextRef="#ctx0" brushRef="#br1" timeOffset="212988.56">30119 10631 199 0,'0'0'48'16,"0"0"-31"-16,0 0-10 15,0 0-4-15,0 0 16 0,0 0-12 16,-24-24 55-16,23 23 31 16,1 1-23-16,0 0 1 15,0 0-44-15,0 0-23 16,0 0-8-16,0 0 9 15,0 0 10-15,0 0 19 16,0 0-17-16,0 0 10 16,0 0-26-16,0 0 3 15,0 4 12-15,0 11-6 16,0-1 7-16,-6 3-1 16,-1 2-16-16,1 1 9 15,-1 4-9-15,1 3 1 16,0 3 7-16,2 6-6 15,-2 2-1-15,-1 3 10 16,-1 1-3-16,-1 0-4 0,-3 0-4 16,2-1 0-16,-1 0-2 15,-1-3 1-15,5 4 1 16,2-4 8-16,1 1 3 16,1-2-13-16,-3 0 2 15,-1 1 0-15,0 0-4 16,0-2 8-16,2-1-4 15,1-1 0-15,-2-3 5 16,2 0-9-16,1 0 4 16,1-2 0-16,-1 1-8 15,0-2 9-15,0-1-1 16,-2-1 0-16,2 0 5 0,-1-1-4 16,1-4-1-16,0 3 0 15,0-2-5-15,0-2 7 16,0 1-2-16,0-2 0 15,2-2-5-15,1 1-1 16,0 0-7-16,0-1 13 16,-2 2-2-16,-1-3 4 15,-2-1-4-15,-2 3-2 16,0 0 4-16,-1 3 2 16,2 0-2-16,-1 3 0 15,3 0 2-15,1 1-2 16,0 0 0-16,0 1-3 15,-2 0 2-15,0-4 1 0,-2 3 0 16,0-4-9-16,-1 0 3 16,1 1 9-16,-2-3-3 15,1 1 0-15,2 0 2 16,2 1-4-16,-1 0 2 16,1-1 0-16,1 2-2 15,2 0 3-15,-2-2-1 16,0 2 0-16,0 1 3 15,-2 1-3-15,2 0 0 16,0 0 0-16,0 1 0 16,-1 0 5-16,-1 1-5 15,2-2 1-15,0 2 3 0,-1-1-4 16,2 2 0-16,-1-1 2 16,0 3-4-16,2 2 8 15,-2 0-4-15,1 4 5 16,0-2-2-16,2-2-5 15,-2-1 0-15,-1-4 1 16,1 3-8-16,1 0 10 16,1 0-3-16,0-1 0 15,0 1 3-15,0 1-3 16,0 0 0-16,0 1 0 16,0 0-6-16,0 2 8 15,0-3-2-15,0 1 0 16,0-2-1-16,0 1-3 0,0-2-7 15,0 0 7-15,0 1-1 16,0-3-2-16,0 1 7 16,0 0-1-16,0 0 3 15,0-3-3-15,1 3 1 16,-1 0 0-16,0-1-2 16,0 3-1-16,0-1 3 15,0 0 0-15,0-1 4 16,0 1-8-16,0-2 4 15,0 1 0-15,0-2-1 16,2 2 2-16,1-2 1 16,1 3-2-16,-1-1 6 0,0 1-8 15,0 2 2-15,-1 1 0 16,-1 2-6-16,-1 2 11 16,2-4-5-16,-1 2 0 15,2 0 7-15,-1-3-5 16,1 0-2-16,0 1 0 15,0-3-6-15,2 1 10 16,-3-3-4-16,-1 4 0 16,-1-1 0-16,0 1-5 15,0 0 5-15,0 0 0 16,0-1-1-16,0-2 4 16,0 0-3-16,0 0 0 15,2-2 4-15,1 0-8 16,-1-2 4-16,-1 1 0 15,2 0-5-15,0-1 8 0,0 0-3 16,2 2 0-16,-4 0 2 16,-1 0-6-16,3 0 4 15,-3 1 0-15,0-1 0 16,0 0-3-16,0 2 3 16,0 0 0-16,0-1-3 15,0 1 3-15,0-2 0 16,0 1 1-16,4 1-4 15,-1 1 1-15,2 1 2 16,-2 0 0-16,0 1-1 16,0 1-3-16,-1 3 1 15,1-5-5-15,1 1 2 0,-1-1-3 16,0-2 9-16,0 5-6 16,0 0 8-16,-2 1-9 15,1-1 2-15,-1 0-5 16,1 4-2-16,-2-4-4 15,1 2-17-15,2-5 26 16,-1 1-14-16,-1-2 20 16,-1 0 1-16,0-3 0 15,0 1-3-15,0-3-2 16,-1-1-1-16,-4 1 6 16,1 0 7-16,-2-1-6 15,1 0 4-15,2 0 0 16,2-2-1-16,1 2-3 0,0-2 4 15,0 0 18-15,0 0-18 16,0 0 12-16,1 0-7 16,4-1-7-16,1 2 12 15,0 0-9-15,1 3 2 16,3-1-8-16,0-1 6 16,2 0-4-16,-2 0-1 15,-1 1 2-15,-2 1 4 16,0 3-3-16,0 1-2 15,-1 2 2-15,1 2 1 16,-1 3-2-16,1 0-3 16,-1-1 1-16,-1-3-1 0,-3-1 1 15,1 0-1 1,-3-1 11-16,1-2-8 0,2 1 27 16,-1-1-29-16,-1 0 3 15,2-2-1-15,-1 0-2 16,2 2 4-16,-1-2-5 15,1 5 3-15,2-3 5 16,-1 3-3-16,1 0 5 16,3-1 6-16,-3-1-14 15,0-1-2-15,0-1 1 16,1-2 5-16,2 1-6 16,0-2 0-16,0 2 0 15,3 0 13-15,-2 1-12 16,0-3 9-16,0 3-8 15,-1-3 3-15,1 2-4 0,0 0-1 16,3 2 0-16,-3-1-1 16,3 1 4-16,-2 1-3 15,-2 1 0-15,1-4 5 16,-4 2-5-16,2 2 4 16,-2-1 9-16,1 2 12 15,2 1-17-15,-1-1-4 16,-1 2-4-16,0-3-5 15,-2-1 2-15,-2-4-29 16,-2-2-26-16,7-9-52 16,7-9-186-16</inkml:trace>
  <inkml:trace contextRef="#ctx0" brushRef="#br1" timeOffset="-213636.1">32983 10568 274 0,'0'0'128'16,"0"0"-70"-16,0 0 14 0,0 0-9 16,0 0-27-16,0 0 5 15,0 0 23-15,-6-30-4 16,6 30 13-16,0 0-11 15,0 0-35-15,0 0-16 16,0 0-11-16,0 5 0 16,8 12 0-16,1 7 4 15,3 6 3-15,0 3 2 16,2 1-9-16,2 4 17 16,0 0-16-16,0 3 5 15,-2 2-4-15,-2 3 3 16,-2 0-5-16,-1 3 0 15,-1-2 7-15,-1 1-10 0,1 3 3 16,-4 3 0-16,3-1-2 16,-4 0 5-16,0-1-3 15,3 0 0-15,-1-2 0 16,0-2-5-16,2 1 5 16,0-4 0-16,2 2-2 15,3 3 6-15,2 4-4 16,-1 4 0-16,2-1-10 15,-4 2 4-15,-3-8-9 16,-6-4-14-16,-2-1 3 16,0-5-1-16,-2-2 27 15,-6-1-3-15,1-1 6 0,7 1-7 16,0-2-5-16,0-1 4 16,2 4-2-16,-1-5 11 15,3 0-9-15,-4-1 5 16,0-1-5-16,0 1 4 15,0 0 1-15,0 0 0 16,0 1-2-16,0-1 1 16,0 0 1-16,-2 2 0 15,2-3 1-15,0 3-1 16,0 2 0-16,3-3 0 16,9 2-4-16,-5 1 1 15,-2 0 1-15,-1 1 1 16,-4 4 2-16,3-2 3 0,-1 2-4 15,-1-2 0-15,1-1 0 16,0 0 0-16,0 2 0 16,1-1 0-16,3 5 1 15,2-1-8-15,-1-1 6 16,3 1 1-16,1-1-2 16,-3-4 4-16,3 0-2 15,-3-3 2-15,-1 0 3 16,2 0-10-16,2-1 5 15,-4 3 0-15,1-3 0 16,-4-1 6-16,0 1-6 16,1 0 0-16,-5-2 2 15,0-1-2-15,0-1 0 0,0-1 0 16,0-5-1-16,-3 1 7 16,1 2-6-16,1-1 0 15,-2 3 3-15,0 3-5 16,-1-3 2-16,-1 2 0 15,2-1-6-15,0-2 13 16,-3 1-7-16,0-3 0 16,0 0 2-16,2 3-7 15,4 0 6-15,-2 2-1 16,2-1 0-16,-3 0 4 16,0-1-4-16,0 0 0 15,0 1 0-15,2 2-1 0,-2 2 1 16,-1 1 0-1,-1 0-7-15,2 0 16 0,0 1-9 16,0-2 0-16,3-3-2 16,0 0 2-16,0-1 0 15,0 1 3-15,-3 0-8 16,0 0 9-16,1 0-4 16,-1 5 3-16,-2-1 3 15,2 4-4-15,0-3-2 16,1 0 3-16,1 0-2 15,-1-2 3-15,2 0-4 16,0 1 4-16,-1 1-1 16,-1 2 12-16,1 1-15 15,1-1 0-15,0 1-2 0,0-3 10 16,0 1-8-16,0-1 0 16,0 0 2-16,0-3 5 15,0 2-6-15,0 1-1 16,0 0 7-16,0 2-6 15,3 0 8-15,1 2-9 16,-2 2 0-16,2-3 1 16,-2 0-1-16,-1-2 2 15,2 2-3-15,-3-1 2 16,0 1-1-16,0-3 6 16,0 4-5-16,0-2 11 15,0 2-12-15,0-2 1 16,0-1-2-16,0-1 1 0,0-1-1 15,0 3-3 1,-3 1-1-16,-1 2-1 0,-2 0 5 16,0 2 1-16,1 1 10 15,-3-2-9-15,0 1 7 16,-1-3-6-16,0-1 2 16,2 2-7-16,1 0 3 15,-1 5-7-15,0-4 3 16,-5-1 1-16,3 1 3 15,-3-6 0-15,-1 1 5 16,1-2-6-16,1-1 1 16,-2 1 0-16,4 0-1 0,0-2 5 15,-1 2-4 1,4-3 5-16,-2-2-2 0,3 1-1 16,0-4-2-16,-1 1 4 15,3-3 7-15,-2-1-7 16,1-1 0-16,2-1-4 15,-2-2 4-15,1-3-6 16,-1 1 2-16,1-3 0 16,0-1 0-16,1-3 4 15,-1 0-4-15,0 2 12 16,-2 2-2-16,2 1 19 16,-1 1-23-16,2 0-4 15,2 0-1-15,0-1 6 16,0-2-7-16,0-3 1 15,0 0 5-15,0-2-10 0,5 2 4 16,2-3-79-16,4-7-112 16</inkml:trace>
  <inkml:trace contextRef="#ctx0" brushRef="#br1" timeOffset="-114889.24">349 13577 357 0,'0'0'131'0,"0"0"-52"16,0 0 34-16,0 0-29 16,0 0-32-16,0 0-13 15,0 0 24-15,0 0-2 16,3 0 0-16,-3 0-1 16,0 0-27-16,0 0 2 0,0 0-11 15,0 0-22 1,0 0-2-16,0 0-1 0,0 10 1 15,0 9 1-15,0 6 0 16,0 3 12-16,0 3 11 16,-8 1-13-16,-1 2 11 15,2-2-17-15,-2-4 6 16,3-3 4-16,3-3-14 16,3-4 4-16,-3-5-5 15,3-6 3-15,0-1-10 16,0-6-5-16,0 0-50 15,0 0-29-15,0-4-76 16,6-13-93-16</inkml:trace>
  <inkml:trace contextRef="#ctx0" brushRef="#br1" timeOffset="-114500.73">459 13610 459 0,'0'0'178'16,"0"0"-109"-16,0 0 76 16,0 0-91-16,0 0-21 15,0 0 49-15,0 70-23 16,0-40-4-16,-3 0-16 16,-3 0-13-16,6-3 12 15,-4-1-32-15,4-2-2 16,-3-2-3-16,0-5 5 15,0-3-12-15,-2-5-18 16,5 0-61-16,-3-9-65 16,0 0-188-16,-3 0-313 15</inkml:trace>
  <inkml:trace contextRef="#ctx0" brushRef="#br1" timeOffset="-114139.81">161 13702 439 0,'0'0'156'15,"0"0"-121"-15,0 0 140 16,0 0-74-16,0 0-72 16,0 0-19-16,16 0 1 15,9 0 71-15,1 0-7 16,1 0-22-16,6 4-14 16,-8-1-33-16,-3 1-5 15,-5 0-1-15,4 1 2 16,-2 0-5-16,-4 1 3 15,0-2-28-15,-2-2-41 16,2-2-123-16,-6 0-136 0</inkml:trace>
  <inkml:trace contextRef="#ctx0" brushRef="#br1" timeOffset="-113809.84">235 13907 540 0,'0'0'30'0,"0"0"81"0,0 0 52 16,0 0-83-16,0 0-10 16,106-8 9-16,-73-2-34 15,-6 2-19-15,0 2-12 16,-9 1-14-16,1 2-1 16,-4 3 0-16,-3 0-28 15,-9 0-131-15,0 0-225 16</inkml:trace>
  <inkml:trace contextRef="#ctx0" brushRef="#br1" timeOffset="-113077.01">641 13680 752 0,'0'0'86'15,"0"0"-72"-15,0 0 69 16,0 0-11-16,0 0-37 16,0 0 7-16,-3 64-25 15,3-53-9-15,0-7-15 16,8 0 7-16,-1-4-7 15,3 0 2-15,4 0-10 16,-2-8 15-16,3-7-2 16,-5 2 5-16,-2 3 2 15,-4 2 2-15,-4 5 3 0,0 1 20 16,0 2 4-16,0 0-4 16,0 0-30-16,0 0-2 15,0 13-2-15,0 9 4 16,0 6 16-16,0 4 4 15,0 5-15-15,0-3 22 16,0 1-18-16,-4-4-7 16,4-4 3-16,0-2-1 15,-3-4-4-15,-2-3 0 16,-1-4-6-16,-1-2 6 16,-5-5 0-16,3-2 6 15,0-2 1-15,1-2-4 0,1-1 7 16,1 0 14-16,3 0-6 15,0-3 10-15,3-1-16 16,0-1-7-16,0 1-1 16,0-2 2-16,0 2-11 15,0-1 5-15,0 2-44 16,0-1-13-16,2-3-53 16,7-1-88-16,5-1-180 15</inkml:trace>
  <inkml:trace contextRef="#ctx0" brushRef="#br1" timeOffset="-112746.9">844 13668 283 0,'0'0'332'0,"0"0"-312"16,0 0 71-16,0 0 73 15,2 82-74-15,-2-42 21 16,0 1-37-16,0-2-15 16,0 0-8-16,0-5-42 15,0-4 20-15,4-5-16 16,-1-3-10-16,0-2 1 0,0-7-4 15,-3-4-8-15,3-5-36 16,3-4-70-16,0 0-64 16,4-2-63-16,-2-17-343 15</inkml:trace>
  <inkml:trace contextRef="#ctx0" brushRef="#br1" timeOffset="-112468.54">841 13697 414 0,'0'0'51'0,"0"0"-18"16,0 0-3-16,0 0 11 16,0 0 3-16,0 0 22 15,84-7 11-15,-67 23-2 16,-6 0-12-16,-5 2-6 15,-3-2 19-15,-3-2-46 16,0-3 11-16,0-2-12 16,-6-2-22-16,-3-3 7 15,-4 1-14-15,-4 0-3 16,-1-5-200-16,2 0-395 16</inkml:trace>
  <inkml:trace contextRef="#ctx0" brushRef="#br1" timeOffset="-110466.9">1089 13563 563 0,'0'0'97'0,"0"0"54"16,0 0-32-16,0 0-56 15,0 0-23-15,0 0-28 16,0-5-11-16,0 21-1 16,0 12 0-16,0 12 43 15,3 11-1-15,1 8-8 16,-1 1 20-16,0 3-33 16,0-5-1-16,0-1-7 15,-1-9-6-15,-1-7 5 0,1-5-12 16,1-9 0-16,1-9-1 15,-1-7 1-15,0-6-2 16,-2-5-5-16,-1 0-48 16,0 0 21-16,2 0-16 15,-1-6-37-15,-1 0-51 16,2 2 79-16,-2 4-24 16,0 0 11-16,0 0 39 15,0 0 26-15,0 0 7 16,0 0 15-16,0 0 31 15,0 0 7-15,0-3 7 16,-2 0-2-16,-5-3-43 16,0-2 24-16,-1-3-15 15,-4-3 6-15,2-1-1 16,-1-3-11-16,-3-4 7 0,3 2-6 16,2 0-9-16,4 10 7 15,4 2-1-15,-1 4-1 16,2 4 14-16,0 0-20 15,0 0-2-15,0 0-7 16,0 0-7-16,0 0 2 16,0 11-17-16,8 11 22 15,4 7 13-15,4 4-10 16,-2-2 8-16,-1-1-2 16,-4-3-5-16,3-6 4 15,-2-4-7-15,-2-5-1 16,-2-7 18-16,0-5-13 0,9 0 6 15,6-11 17-15,7-19 47 16,9-5-31-16,-4-1-28 16,-9 5-13-16,-6 7-3 15,-9 8-21-15,-9 10-28 16,0 6-73-16,0 0-213 16</inkml:trace>
  <inkml:trace contextRef="#ctx0" brushRef="#br1" timeOffset="-106363.09">2563 10394 475 0,'0'0'78'16,"0"0"18"-16,0 0-19 16,0 0-47-16,0 0 26 15,0 0-17-15,74-1-7 16,-41 1 2-16,3 0-6 16,4 0 8-16,3 3-8 15,-1-1-11-15,0 5-5 16,3-1-8-16,-5 1 6 0,-7-2-10 15,-3 0-7-15,-11-1 4 16,-4-1-14-16,-3-2-21 16,-3-1-13-16,0 0-51 15,-3 0-165-15</inkml:trace>
  <inkml:trace contextRef="#ctx0" brushRef="#br1" timeOffset="-105989.77">2952 10311 53 0,'0'0'632'0,"0"0"-627"16,0 0 78-16,0 0 22 15,0 0-42-15,0 0-63 16,0 0 8-16,11-23-8 16,8 32 3-16,3 3 6 15,1 1-4-15,-1 3-5 16,-3 0 21-16,-5-2-15 16,-5-2 7-16,-3 1 15 0,-5-2-11 15,-1 1 21-15,0-1-12 16,-1 2-20-16,-11 0 20 15,-2 0-20-15,-2 2 2 16,-2 2-8-16,0 3-10 16,5 0-103-16,1 1-172 15,12-3-356-15</inkml:trace>
  <inkml:trace contextRef="#ctx0" brushRef="#br1" timeOffset="-105342.44">3494 10361 203 0,'0'0'306'16,"0"0"-254"-16,0 0 61 0,0 0 8 15,0 0-46 1,0 0-20-16,0-7-23 0,0 7-8 16,0 7-24-16,0 11 33 15,-3 5 43-15,-5 2-29 16,-4 1-8-16,-4-4 1 15,4 1-24-15,0-4 9 16,3-3-20-16,3-2 0 16,3-6-6-16,0 1 1 15,3-5-9-15,0 1-82 16,0-5-134-16,8 0-143 16</inkml:trace>
  <inkml:trace contextRef="#ctx0" brushRef="#br1" timeOffset="-105051.51">3612 10368 502 0,'0'0'78'16,"0"0"64"-16,0 0 26 16,-39 107-46-16,28-78-47 15,3-3-16-15,0-3-36 0,5-8 7 16,0-3-13-16,0-3-16 16,3-5 1-16,0 1-2 15,-3-3-50-15,3-2-100 16,-2 0-220-16</inkml:trace>
  <inkml:trace contextRef="#ctx0" brushRef="#br1" timeOffset="-104721.44">3355 10390 483 0,'0'0'214'0,"0"0"-109"15,0 0 71-15,0 0-56 16,0 0-50-16,0 0-8 16,0-10-55-16,0 10-6 15,6 0 4-15,3 0 0 16,4 0 11-16,1 0-14 15,7 2-2-15,1 4 5 16,1 2-4-16,2-2-1 16,-1-1 0-16,-2-2-17 0,3-2-73 15,1-1-107 1,-4 0-53-16,-3 0-125 0</inkml:trace>
  <inkml:trace contextRef="#ctx0" brushRef="#br1" timeOffset="-103768.41">3352 10529 398 0,'0'0'24'16,"0"0"10"-16,0 0 36 15,0 0-33-15,0 0-20 16,0 0 7-16,39-16 9 16,-26 16-3-16,4 0-5 0,0 0 8 15,-3 0-1 1,5 5-1-16,-5 2-17 0,-1 1-13 15,5-1-2-15,0 0-14 16,2-3-203-16</inkml:trace>
  <inkml:trace contextRef="#ctx0" brushRef="#br1" timeOffset="-102817.89">3868 10352 314 0,'0'0'233'0,"0"0"-129"16,0 0 34-16,0 0-49 16,0 0-57-16,0 0-30 0,-4 49 125 15,-5-14-76 1,-5 4 8-16,1-2 2 0,1-1-29 16,4-7-4-16,0-6-2 15,3-4-15-15,1-8 5 16,1-5-16-16,1-3 0 15,2-3 6-15,0 0-3 16,0 0 3-16,0 0-6 16,0-14-7-16,5-11-6 15,2-4-14-15,2 3 8 16,-3 4-18-16,-3 11 13 16,0 4 21-16,-3 6 0 15,3 1-38-15,0 0 8 16,0 0-2-16,4 0 23 0,-1 5 10 15,0-2-12-15,2 0-1 16,-2-3 7-16,4 0 1 16,1 0 4-16,2-3-3 15,2-9-11-15,-3 2 0 16,1-5 14-16,-2 2 3 16,-2 1 4-16,-2 3 2 15,-7 4 24-15,3 4 3 16,-3 0 5-16,0 1-2 15,0 0-36-15,0 0 0 16,-6 14 7-16,-4 11 2 16,-2 2 29-16,-1-1-19 15,2-1-5-15,2-6-1 0,4-1-10 16,4-5-6-16,1-2-9 16,0-1-99-16,0-9-100 15,3-1-285-15</inkml:trace>
  <inkml:trace contextRef="#ctx0" brushRef="#br1" timeOffset="-102382.04">3996 10589 648 0,'0'0'59'16,"0"0"-16"-16,0 0 51 15,0 0-74-15,0 0-20 16,91-29 14-16,-74 24-14 16,1-3 1-16,-6-2 10 15,-2 0-7-15,-4 0 50 16,3-4-7-16,-4 1-17 16,-4 1-2-16,-1-1-11 15,0 4-12-15,0 1 4 16,0-2-8-16,0 4 8 15,-1 1-9-15,-5 1 6 16,-2 4-2-16,-5 0-4 16,-1 0 2-16,-2 9-2 15,-2 8 7-15,0 4-6 16,3 2 7-16,2 2 1 0,2-1 8 16,5-2-11-16,2-4 10 15,2 0-14-15,2-4 7 16,0-3-12-16,0-2 3 15,3-1-13-15,14-6-19 16,5-2-43-16,5 0-100 16,1 0-160-16</inkml:trace>
  <inkml:trace contextRef="#ctx0" brushRef="#br1" timeOffset="-101990.9">4310 10470 672 0,'0'0'124'16,"0"0"-57"-16,0 0 9 15,0 0-40-15,0 0 44 16,0 0-10-16,-30 70-40 16,24-55-7-16,3-2-1 15,1-4-20-15,1-2-4 16,1-6 2-16,0 2-13 15,0-3 8-15,9 0-12 16,8 0 3-16,0-13-18 16,1-4-5-16,-3 1 33 15,-4 0 1-15,-3 5 6 0,-5 5 6 16,-3 2 30-16,0 4-5 16,0 0-17-16,0 0-17 15,0 4 0-15,-1 12 9 16,-5-1-2-16,-1 3 7 15,5-5-14-15,1 0 0 16,1-4-3-16,0-2-30 16,0-1-51-16,0-5-141 15,11-1-102-15</inkml:trace>
  <inkml:trace contextRef="#ctx0" brushRef="#br1" timeOffset="-101532.91">4504 10416 646 0,'0'0'69'15,"0"0"82"-15,0 0-38 16,0 0-32-16,0 0-39 15,0 0-4-15,18-22-5 16,-18 22-31-16,0 0 4 16,0 0-6-16,0 15-6 15,0 2 0-15,0 5 6 16,-5 1 0-16,-8 1-2 0,5-1 9 16,4 1 2-16,1-4-9 15,1 0-17-15,2 0 14 16,-1 0 3-16,-1-5 0 15,1 1 3-15,-2-3 3 16,3-6 15-16,-3-2 7 16,2-4-1-16,-1-1 11 15,-4 0-15-15,3 0-15 16,3 0-8-16,-3 0-4 16,0 0 3-16,1 0-5 15,-2 0-31-15,-5 0-7 16,3 0-64-16,0 0-45 0,0 0-105 15,6-2-150-15</inkml:trace>
  <inkml:trace contextRef="#ctx0" brushRef="#br1" timeOffset="-100963.2">4642 10520 492 0,'0'0'77'0,"0"0"25"0,0 0 10 16,-31 80-57-16,31-65-23 16,0-2-18-16,0-4 1 15,0-4-14-15,0-3 7 16,5-2 6-16,5 0 0 15,5-4 18-15,-3-6-14 16,3-6 2-16,-6-1 31 16,-3 0-25-16,-3-1-8 15,-3 1-12-15,0-2 2 16,0 4-8-16,0 2 0 16,-2 2 0-16,-4 5-2 15,0 0 2-15,3 4-1 0,2 0-6 16,1 1-7-16,0 1 11 15,0 0-21-15,0 0-3 16,0-2 19-16,3-4-16 16,10-7 15-16,5-1 5 15,2-5 8-15,2-1 3 16,-1-2-7-16,-3-3 1 16,1 1-1-16,-4 2 4 15,-3 7-4-15,-9 5 10 16,0 4 11-16,-3 4 11 15,0 2-14-15,0 0-12 16,-6 0 15-16,-9 5-21 16,-3 16 1-16,-1 5 2 0,1 8-1 15,0 4-4 1,9 2-3-16,-1-1-157 0,7-3-162 16</inkml:trace>
  <inkml:trace contextRef="#ctx0" brushRef="#br1" timeOffset="-58912.82">28208 16467 55 0,'0'0'12'0,"0"86"-4"0,4-43 31 16,8-3 1-16,0 1 3 16,-1 0 10-16,-1 1-21 15,-1 0-19-15,1 1 0 16,2-5-10-16,2-6-6 15,5-10-129-15</inkml:trace>
  <inkml:trace contextRef="#ctx0" brushRef="#br1" timeOffset="-22165.7">2135 11568 17 0,'0'0'195'15,"0"0"-152"-15,0 0 54 0,0 0-9 16,0 0-21-16,0 0 0 16,0 0 3-16,0 0 10 15,0 0-18-15,0-4-2 16,0 4-12-16,0 0-10 15,0-2 4-15,0 2-10 16,0-1 0-16,0 1 2 16,0 0-19-16,0 0 1 15,0 0 3-15,0 0-10 16,0-2 14-16,0 2-7 16,0 0 1-16,0 0 10 15,0-2-17-15,0 2 0 0,0-2-8 16,0-2 3-16,0 2-9 15,0 0 4-15,0 0 0 16,0 2-5-16,0 0 9 16,0-1-4-16,0 1 0 15,0 0 1-15,0 0-6 16,0 0 5-16,0 0 0 16,0 0-2-16,0 0 5 15,0 0 1-15,0 0-4 16,0 0 5-16,0 0-7 15,0 0 2-15,0 0-2 16,0 0-1-16,0 9 1 16,0 7 2-16,0 1 5 0,0 3-2 15,0 2 6-15,0 0-7 16,0 0-1-16,-3 2 11 16,-3-1-11-16,-2 2 10 15,2 1-1-15,-1-3-9 16,4-1 12-16,-3-1-13 15,1-5 2-15,1 2 5 16,-1-6-4-16,1-2-3 16,1 1 0-16,0-4 6 15,3-3-4-15,0-1-2 16,0-3 0-16,0 0 2 16,0 0 4-16,0 0-5 15,0 0-1-15,0-3-40 16,0-10-59-16,0-6-238 0,0-2-356 15</inkml:trace>
  <inkml:trace contextRef="#ctx0" brushRef="#br1" timeOffset="-21715.73">2123 11538 503 0,'0'0'67'0,"0"0"40"0,0 0 10 15,0 0-37-15,0 0-12 16,0 0-5-16,22 2 10 15,-16 5-32-15,6 1 0 16,1-1-8-16,-2 4-11 16,1 3 7-16,-2 3-19 15,-2 4-2-15,-2 3 12 16,-2 6-15-16,-2 1 11 16,-2 3 0-16,0 0-16 15,0-2 23-15,0-2-21 0,0-3 7 16,0-3 1-1,1-6-6-15,1-5 0 0,2-6-4 16,-3-2 4-16,1-4-9 16,-1-1 5-16,-1 0-36 15,0 0-40-15,0 0-76 16,0 0-102-16,0-8-376 16</inkml:trace>
  <inkml:trace contextRef="#ctx0" brushRef="#br1" timeOffset="-21431.4">2099 11807 336 0,'0'0'219'0,"0"0"-174"15,0 0 77-15,0 0-15 16,0 0-20-16,0 0-63 16,19-1 31-16,-5 1 32 15,2 0-37-15,-1 0-1 16,-2 0-14-16,-5 0-31 16,-2 0-4-16,0 0-12 0,1 0-49 15,2-3-135 1,-1-3-378-16</inkml:trace>
  <inkml:trace contextRef="#ctx0" brushRef="#br1" timeOffset="-20621.47">2324 11433 603 0,'0'0'71'0,"0"0"19"16,0 0 51-16,0 0-39 16,0 0-57-16,0 0-27 15,9-8 10-15,-3 1-14 0,-3 1-10 16,3 0-2-16,-1-2 2 15,-1 2-4-15,-1 1 0 16,-2 0 0-16,-1 4 3 16,0-1-1-16,0 2 5 15,0 0-1-15,0 0 28 16,0 0-24-16,0 0-9 16,0 2-1-16,0 12-2 15,0 8 2-15,-4 3 6 16,0 1-5-16,2 1 9 15,-1-4-10-15,0-2 0 16,3-3 0-16,0-6 4 16,0-4-4-16,0-4 0 15,0-1 3-15,0-3-6 16,0 0 3-16,0 0 0 0,-3 0 4 16,-3 0-4-16,-3 0 0 15,-1 0-2-15,-4 0-1 16,4 0-2-16,-1 3 4 15,2-1 1-15,3 0-4 16,1 1 6-16,3-3-2 16,2 0 0-16,0 0 4 15,0 0 2-15,0 0 0 16,2 0 22-16,9 0-27 16,3 0 10-16,5 0 10 15,-1-3-5-15,-3 1-10 16,0 0 5-16,-5 2-11 0,-5 0-2 15,-4 0-2-15,-1 0-14 16,0 0-46-16,0 0-82 16,0 0-114-16,0 7-106 15</inkml:trace>
  <inkml:trace contextRef="#ctx0" brushRef="#br1" timeOffset="-20381.31">2472 11572 18 0,'0'0'598'0,"0"0"-575"0,0 0 141 15,0 0-35-15,0 0-30 16,0 0-56-16,-9 74-14 15,4-63-26-15,1-4 3 16,1 1-6-16,-3-3-78 16,3-5-226-16</inkml:trace>
  <inkml:trace contextRef="#ctx0" brushRef="#br1" timeOffset="-19670.09">2472 11572 179 0,'37'-49'590'16,"-37"37"-557"-16,0-1 57 16,9-1 5-16,3 0-56 15,-3 3-27-15,0 2 2 16,-5 4 8-16,-1 0-16 15,-3 2 18-15,0 2-1 16,0 1-10-16,0-2 36 16,0 2-21-16,0 0-2 15,0-1 12-15,0 1-23 16,0 0 3-16,0 0-13 0,0 0-1 16,0 0-8-16,0 0-4 15,0 3-10-15,0 11 14 16,0 1 3-16,0 5 1 15,0 0 0-15,0-2 0 16,0-1-4-16,0-2 0 16,0-4-9-16,0-4-1 15,0 1-7-15,0-2 15 16,0-2 5-16,0 2-10 16,0-3 9-16,-3-1-6 15,-1 0 8-15,-1 2 1 16,-2 0-1-16,-2 1-5 0,0 0-14 15,4 0 14-15,-2-1 2 16,3 3 3-16,-1-4 0 16,1 0-3-16,-1-1 8 15,-1 1-5-15,2-2 0 16,4 0 3-16,0-1-4 16,0 2 1-16,0-2 0 15,0 0 6-15,0 0-2 16,0 0-1-16,0 0-3 15,0 0 4-15,0 0 13 16,4 0-17-16,-1 0 0 16,5 0 14-16,1 0-12 15,4 0 1-15,2 0 0 0,3 0 2 16,-2 0 0-16,2 0 2 16,-3 0-4-16,0 0 2 15,-6 0-5-15,-3 4-7 16,-1 0-50-16,-1-1-227 15</inkml:trace>
  <inkml:trace contextRef="#ctx0" brushRef="#br1" timeOffset="-8298.4">10021 11522 131 0,'0'0'95'0,"0"0"-45"16,0 0 46-16,0 0-18 16,0 0-27-16,0 0 13 0,0 0 6 15,0-2-10 1,0 0 6-16,0 2-9 0,0-1-11 15,0 1 2-15,0 0-11 16,0-2 0-16,0 2-6 16,0-1-14-16,0 1 6 15,0 0-12-15,0 0 4 16,0 0 1-16,0 0-14 16,0 0 6-16,0 0 1 15,0 0-2-15,0 0 13 16,0 0-14-16,0 0 0 15,0 0 4-15,0 0-9 16,0 0 2-16,0 0-3 16,0 0-8-16,0 4 8 15,0 14-5-15,0 5 5 0,0 5 0 16,-4 4 5-16,-4 4-4 16,2 5-1-16,-4 3 4 15,-1 1-3-15,1-1 0 16,-2-3-1-16,1-6 8 15,2-5-6-15,3-3 4 16,-1-8-5-16,6-5 3 16,-1-4-3-16,2-6-1 15,0-2 0-15,0-2 0 16,0 0 5-16,0 0-5 16,0 0 0-16,0 0-11 15,0-2-21-15,0-10-95 16,0-3-114-16,0-3-381 15</inkml:trace>
  <inkml:trace contextRef="#ctx0" brushRef="#br1" timeOffset="-7427.94">10001 11591 435 0,'0'0'116'16,"0"0"-90"-16,0 0 93 16,0 0-1-16,0 0-46 15,0 0-31-15,0-12 2 16,0 8 0-16,2-2-11 16,7-2-6-16,2 2-22 0,-1 0-1 15,0 1 3 1,1 1-2-16,1 0-4 0,-3 0 0 15,0 1 1-15,1 1-6 16,-1 2 5-16,0 0 0 16,0 0-3-16,-5 0-5 15,1 5 8-15,-2 7 2 16,-3 1-2-16,0 3 16 16,0 2-10-16,0-1 9 15,-5 2 10-15,-4-4-12 16,-1 0 8-16,1-4 1 15,1 0-6-15,1-7 9 16,1 1-15-16,3-2 0 16,0-1-1-16,2-2-6 15,1 0 0-15,0 0-3 0,0 0-14 16,0 0-9-16,0 0-33 16,0 0 29-16,0 0 4 15,3 0-12-15,1 0 17 16,1 0 12-16,2 0 0 15,-1 3 3-15,2 2 0 16,-2 4 2-16,1 2-2 16,-3 3-2-16,1-1 5 15,-4 7 0-15,1-2 1 16,-2 4-3-16,0 2 2 16,0-2 0-16,0 0 7 15,0-3-5-15,-5 0 16 0,-2-6 6 16,-3 2-1-16,-1-6 19 15,-1 0-8-15,-1-4 11 16,-5-1 5-16,3 0-18 16,-1-4 5-16,2 0-9 15,5 0-17-15,0 0 7 16,3-8-18-16,2-3-1 16,2-1-1-16,2-1-79 15,0 2-43-15,2 2-94 16,12-2-299-16</inkml:trace>
  <inkml:trace contextRef="#ctx0" brushRef="#br1" timeOffset="-6633.92">10233 11465 302 0,'0'0'278'15,"0"0"-201"-15,0 0 43 16,0 0-36-16,0 0-66 16,0 0 15-16,30-36-13 15,-20 25 12-15,-3 2-16 16,-2 0-13-16,1-3 1 16,-1 3 5-16,-1 0-9 15,0-1 17-15,-2 1-10 0,1 3 5 16,-3 1 11-1,0 3-7-15,0 0 17 0,0 1-9 16,0 1-17-16,0 0 9 16,0 0-16-16,0 0-3 15,0 10 2-15,0 11 2 16,-9 5 7-16,3 0 22 16,0-1-18-16,0-3 16 15,0-3-17-15,0-5-5 16,3-3 1-16,2-3-3 15,-2-3-4-15,3-4 0 16,0-1-73-16,0 0-142 16,0 0-231-16</inkml:trace>
  <inkml:trace contextRef="#ctx0" brushRef="#br1" timeOffset="-6482.97">10233 11465 81 0</inkml:trace>
  <inkml:trace contextRef="#ctx0" brushRef="#br1" timeOffset="-6364.01">10233 11465 81 0,'115'22'656'0,"-115"-22"-624"0,0 3 55 15,0 12 32-15,0 2-13 16,-2 0-50-16,-4-1-12 0,2-3-22 15,-2-3-22-15,3-2 8 16,1-3-8-16,2-5-7 16,0 0-81-16,0 0-147 15,0-5-283-15</inkml:trace>
  <inkml:trace contextRef="#ctx0" brushRef="#br1" timeOffset="-5644.17">10475 11382 488 0,'0'0'265'15,"0"0"-212"-15,0 0 39 16,0 0-13-16,0 0-42 16,0 0-13-16,34-44-2 15,-31 38-4-15,4 1-5 16,-5 2 15-16,1-2-14 16,-2 2-1-16,2 0 7 15,-3 0-6-15,0 3 5 0,0 0-3 16,0 0-9-16,0 0 9 15,0 0-15-15,0 0-1 16,0 0 0-16,0 0-2 16,0 0 1-16,0 0-3 15,0 8-3-15,0 7 2 16,0 4 5-16,-3 3 0 16,-1 0-3-16,-2 2-4 15,1-1-11-15,-1-1 1 16,0-2-7-16,2-3 11 15,-1-2-9-15,0-5 2 16,0-2 19-16,4-4-7 16,-2-4 8-16,1 0 0 0,-1 0 0 15,3 0 1 1,-3 0-1-16,3 0 6 0,-2 0 3 16,-1 0-3-16,0 0-2 15,-1 0-2-15,1 0 3 16,2 0-6-16,-2 0 1 15,0 0 0-15,1 0-2 16,1 0 8-16,1 0-6 16,0 0 7-16,0 0-6 15,0 0 23-15,0 0 6 16,3 0-20-16,4 0-1 16,5 0-4-16,0 0 11 0,0-1-14 15,-6 1 3 1,-3 0-10-16,0 0-1 0,0 0-24 15,0 0-56-15,1-2-149 16,1-2-185-16</inkml:trace>
  <inkml:trace contextRef="#ctx0" brushRef="#br1" timeOffset="-5313.13">10646 11271 378 0,'0'0'224'0,"0"0"-162"16,0 0 65-16,0 0-46 15,0 0-35-15,0 0 6 16,21 69 5-16,-21-41-6 16,0 2-15-16,0-3-32 15,-15 0 4-15,-1-2-5 16,-1-2 2-16,-2-3-10 16,4-4-3-16,-1-5-131 15,3-1-103-15,0-8-336 0</inkml:trace>
  <inkml:trace contextRef="#ctx0" brushRef="#br1" timeOffset="-4773.51">10160 11268 495 0,'0'0'72'16,"0"0"64"-16,0 0 4 16,0 0-48-16,0 0-37 15,0 0-14-15,0 0-33 16,0 25-5-16,-5 8 55 16,-5 7-15-16,7 3-8 15,0 0-16-15,3-3-12 16,0-5 0-16,0-1-7 15,0-6-13-15,15-3-66 0,3-11-201 16</inkml:trace>
  <inkml:trace contextRef="#ctx0" brushRef="#br1" timeOffset="15813.19">4116 11545 395 0,'0'0'39'0,"0"0"8"16,0 0 59-16,0 0-36 15,0 0-24-15,0 0-3 16,0 0-13-16,0 0-10 15,0-1-7-15,0 1-12 16,0 0 8-16,0 0-9 16,0 0 0-16,0 0 5 15,0 0-4-15,0 0-1 0,0 0 0 16,0-2-5-16,-2 0 4 16,2 0-12-16,0-4 9 15,0 3-1-15,0 1 10 16,0 0-4-16,0 0 12 15,0 1-5-15,0 1 8 16,0-2 0-16,0 2-10 16,0 0 9-16,0 0-13 15,0 0 7-15,0 0-9 16,0 0 0-16,0 5 0 16,0 10 2-16,0 7-2 15,0 3 19-15,-1 5 0 0,-3 4 14 16,-1 1-3-16,-1 5-6 15,3-1 20-15,-3-5-19 16,1-4-20-16,1-7 28 16,1-5-32-16,2-8 7 15,1-3-7-15,0-5 5 16,0-2-1-16,0 0-5 16,0 0-11-16,0 0-54 15,0-13-97-15,0-8-265 16</inkml:trace>
  <inkml:trace contextRef="#ctx0" brushRef="#br1" timeOffset="16279.08">4056 11586 139 0,'0'0'584'0,"0"0"-583"16,0 0 47-16,0 0 63 15,0 0-54-15,0 0-17 16,-7-27-28-16,11 25 4 16,7 2 11-16,-1 0-27 15,3 0 3-15,1 0 12 16,1 4-11-16,0 5 13 0,-2 3-9 15,2 3-5-15,-3 2 8 16,0 5-9-16,-3 3-1 16,-3 3 3-16,-3 4 0 15,-1 0 1-15,-2 1-5 16,0-3 1-16,0-3-5 16,-2-5 9-16,-4-5-5 15,0-3 19-15,-2-3-12 16,1-4 33-16,-2-3-1 15,0-2-7-15,0-2 7 16,-1 0-28-16,4 0-3 16,-5-3-8-16,4-7-14 0,-2-1-26 15,6 2-76-15,3-4-118 16,0 2-243-16</inkml:trace>
  <inkml:trace contextRef="#ctx0" brushRef="#br1" timeOffset="17036.05">4274 11545 586 0,'0'0'135'16,"0"0"-62"-16,0 0 78 16,0 0-40-16,0 0-66 15,0 0 16-15,-2 0-27 16,4-3-26-16,4-3 0 16,0-3 1-16,0 0 10 15,3 0-19-15,-2-2 0 16,-1 0-3-16,2 0-1 0,-1 0-9 15,2 0 13-15,-3-1-22 16,-1 3 21-16,-2 4-1 16,-2 2 2-16,-1 0-6 15,0 3 10-15,0 0-4 16,0 0 6-16,0 0 0 16,0 0-12-16,0 12 6 15,0 8 0-15,0 6 4 16,-3-1-3-16,2-1 10 15,-2-4 5-15,1-3-16 16,1-5 8-16,1-4-8 16,0-3 1-16,0 1-6 0,0-6-6 15,0 2-58-15,0-2-66 16,0 0-106-16,0 0-76 16</inkml:trace>
  <inkml:trace contextRef="#ctx0" brushRef="#br1" timeOffset="17189.28">4274 11545 461 0</inkml:trace>
  <inkml:trace contextRef="#ctx0" brushRef="#br1" timeOffset="17320.24">4274 11545 461 0,'33'64'52'0,"-30"-64"93"0,-3 0 18 0,0 0-96 16,0 0-43-16,0 0 10 16,0 0-21-16,0 0-9 15,0 0-4-15,0 0-6 16,3 0-1-16,1 0-34 16,1 0-46-16,2 0-47 15,-1 0-32-15,2 0-51 16,-2 0-75-16</inkml:trace>
  <inkml:trace contextRef="#ctx0" brushRef="#br1" timeOffset="17396.21">4383 11606 92 0,'0'0'83'0,"0"0"-83"16</inkml:trace>
  <inkml:trace contextRef="#ctx0" brushRef="#br1" timeOffset="17717.86">4383 11606 57 0,'73'-4'652'16,"-73"4"-617"-16,0 0 9 15,0 1 32-15,0 12-5 16,0-1-28-16,0 1-2 16,0-4-20-16,0 0-8 15,-2 0-13-15,-1-5 1 16,-1-2-2-16,3-2-103 15,-2 0-96-15,1 0-202 16</inkml:trace>
  <inkml:trace contextRef="#ctx0" brushRef="#br1" timeOffset="18355.84">4517 11514 771 0,'0'0'58'0,"0"0"-44"16,0 0 82-16,0 0-31 16,0 0-47-16,0 0 5 15,30-81-23-15,-27 70 19 0,0 2-15 16,-3 5 3-16,3 1 12 15,-3 1-11-15,0 2 7 16,0 0 11-16,0 0-17 16,0 0 20-16,0 0-20 15,0 0-6-15,0 0-6 16,0 0 0-16,0 9 3 16,0 7-7-16,0 2 12 15,0 2-5-15,0-3 0 16,0-1-3-16,3-3-1 15,-3-4-30-15,3-2 15 16,-3-1 9-16,0-3-19 0,0-1 28 16,0-2-3-16,0 2-7 15,0-2 6-15,0 0-1 16,0 0 6-16,0 0-6 16,-3 2 13-16,-3 1-5 15,-2 1-2-15,-2 2 2 16,1-2-5-16,5-1 3 15,-1 1 0-15,5-3 0 16,0-1 8-16,0 1-8 16,0-1 0-16,0 0 2 15,0 0 1-15,0 0 37 16,0 0-35-16,11 2 11 16,1-2-8-16,1 0 16 0,2 0-13 15,-2 0-8 1,-1 0 0-16,-4 0-3 0,2 0-16 15,1 1-53-15,-2 3-122 16,2-2-328-16</inkml:trace>
  <inkml:trace contextRef="#ctx0" brushRef="#br1" timeOffset="27115.96">8123 11559 63 0,'0'0'226'0,"0"0"-210"16,0 0 41-16,0 0 29 0,0 0-28 15,0 0-22-15,0 0 2 16,0 0 24-16,0 0-18 16,0 0-12-16,0 0 4 15,0 0-18-15,2 0 3 16,-2 0-5-16,0 0-16 15,0-2 12-15,0 2-2 16,0 0 5-16,0 0 14 16,0-2-14-16,0 2 7 15,0 0 3-15,0 0-11 16,0 0 17-16,0 0-10 16,0 0-12-16,0 0-1 15,0 0-7-15,0 0-2 0,0 7-4 16,0 13 5-16,-2 6 2 15,-4 5 0-15,-3 2 3 16,2 3 22-16,-2 0-9 16,0-4-3-16,2-5-9 15,-1-1-1-15,5-7 4 16,0-5-9-16,1-3 0 16,2-6 2-16,0-3 5 15,0 0-7-15,0 0 0 16,0-2 3-16,0 0-4 15,0 0 1-15,0 0-45 16,0 0-40-16,0 0-75 16,0-14-212-16</inkml:trace>
  <inkml:trace contextRef="#ctx0" brushRef="#br1" timeOffset="27528.14">8140 11557 72 0,'0'0'531'16,"0"0"-495"-16,0 0 12 16,0 0 57-16,0 0-27 15,0 0-28-15,-2 0-9 16,2 0-12-16,3 0-16 16,9 0 12-16,2 0 17 15,2 0-16-15,-1 0 1 16,-2 4-17-16,-1 1-9 15,0-3 4-15,-2 0-2 16,-2 0-3-16,1-1 0 16,-3-1-19-16,1 0-18 0,-1 2-83 15,-1-2-73-15,-5 2-69 16,0 0-221-16</inkml:trace>
  <inkml:trace contextRef="#ctx0" brushRef="#br1" timeOffset="27745.2">8168 11674 524 0,'0'0'80'0,"0"0"-67"16,0 0 63-16,0 0 26 15,0 0-36-15,0 0-54 0,24 10-1 16,-12-8 1-16,3-2-12 15,-2 2-4-15,-1-1-51 16,-3 1-72-16,0 0-14 16,-4-2-98-16</inkml:trace>
  <inkml:trace contextRef="#ctx0" brushRef="#br1" timeOffset="28068.18">8076 11939 481 0,'0'0'24'0,"0"0"22"16,0 0 61-16,0 0-26 16,0 0-7-16,0 0-15 15,55 0-26-15,-42 0-3 16,-1 0-27-16,-6 0-3 16,-1 0 0-16,-2 0-25 15,1 0-53-15,2 0-115 16,0 0-191-16</inkml:trace>
  <inkml:trace contextRef="#ctx0" brushRef="#br1" timeOffset="28750.76">8398 11403 17 0,'0'0'488'0,"0"0"-469"0,0 0 70 16,0 0 21-16,0 0-8 16,-24 93-45-16,18-75-4 15,0-3-1-15,0 0-25 16,3-6-4-16,0 0-20 15,3-3-1-15,0-4-4 16,0-2-6-16,0 0-94 16,0 0-178-16,3 0-351 15</inkml:trace>
  <inkml:trace contextRef="#ctx0" brushRef="#br1" timeOffset="29019.68">8427 11587 263 0,'0'0'478'0,"0"0"-458"15,0 0 46-15,0 0 10 16,0 0-11-16,0 0-23 15,3 44 0-15,-3-33-22 0,0 0-9 16,0-3-10 0,0-1 6-16,-1-3-14 15,1-2-20-15,-2-2-140 0,2 0-174 16</inkml:trace>
  <inkml:trace contextRef="#ctx0" brushRef="#br1" timeOffset="29627.74">8566 11505 164 0,'0'0'674'0,"0"0"-670"0,0 0 25 15,0 0 47-15,0 0-34 16,36-80-34-16,-24 64 9 16,-3 3-6-16,-3 5-3 15,-1 1 14-15,-2 2 7 16,-2 3-15-16,-1 2 15 16,0 0-14-16,0 0 12 15,0 0-9-15,0 0-14 16,0 0-4-16,0 7-2 15,0 8 2-15,-1 7 0 16,-2-2 7-16,0 0-8 0,0-2 1 16,1-1 0-16,-1-1-5 15,3 0 0-15,-3-2-14 16,3-2-1-16,0 1-9 16,0-2 16-16,0-2 4 15,0-2-2-15,-3-3 10 16,3 0-10-16,-2-4 7 15,1 0 3-15,-2 0-6 16,-1 0 7-16,-1 0 2 16,2 0 3-16,2 0-4 15,-1 0-1-15,2 0 0 16,0 0 0-16,0 0 3 16,0 1-7-16,0 1 2 0,0 2 2 15,3-1 48 1,7 0-41-16,-2 1 2 0,6-4-9 15,0 0-4-15,-2 0-14 16,3 0-24-16,0 0-63 16,0-4-53-16,-3-4-153 15</inkml:trace>
  <inkml:trace contextRef="#ctx0" brushRef="#br1" timeOffset="30407.93">8302 11436 288 0,'0'0'101'16,"0"0"-20"-16,0 0 66 15,0 0-23-15,0 0-27 16,0 0-33-16,-12 1 6 15,12-1-16-15,0 0-18 16,0 0 21-16,0 0-11 0,0 0-15 16,5 0-20-16,8-9-6 15,2-2 2-15,0 0-7 16,-3 1 0-16,1 1 1 16,-4 1-1-16,-1 2 0 15,-4 1-4-15,-2 2 10 16,-2 1-6-16,3 2 0 15,-3 0 3-15,0-1-7 16,0 1 4-16,0 0 0 16,0 0-2-16,0 0-10 15,0 3 10-15,0 14-6 16,0 5 8-16,-3 2 6 16,-2-1-6-16,-1-2 0 15,3-3 0-15,0-3 7 16,0-5-7-16,2-2 0 0,-2-2 0 15,0-3-5-15,3 0 5 16,-1-2-16-16,-1-1-56 16,2 3-37-16,0 0-24 15,0 0-38-15,0 3-13 16,-1-2 10-16,-1 0-17 16</inkml:trace>
  <inkml:trace contextRef="#ctx0" brushRef="#br1" timeOffset="30647.45">8333 11578 179 0,'0'0'120'16,"0"0"-36"-16,0 0 54 15,0 0-22-15,0 0-44 0,0 0 37 16,-11 0-44-16,11 0-6 16,0 0 1-16,0 0-32 15,0 0 11-15,0 0-3 16,0 0 6-16,0 0-22 15,6 0-17-15,5 3 5 16,2 2 18-16,1 0-19 16,-2-5-1-16,-1 3-6 15,1-3-29-15,0 0-47 16,2 0-189-16</inkml:trace>
  <inkml:trace contextRef="#ctx0" brushRef="#br1" timeOffset="31270.7">8547 11484 94 0,'0'0'325'15,"0"0"-316"-15,0 0 17 16,0 0-24-16,0 0 4 16,73-81 5-16,-67 76-11 0,-3 5 0 15,-1 0-8-15,-2 0-203 16</inkml:trace>
  <inkml:trace contextRef="#ctx0" brushRef="#br2" timeOffset="55555.03">4155 12094 182 0,'0'0'247'0,"0"0"-236"15,0 0 55-15,0 0 28 16,0 0-35-16,0 0-12 16,0 0-6-16,0 0 12 15,0 0-19-15,0 0-16 16,0 0 12-16,0 0-10 16,0 0-2-16,0 0 4 15,0 0-17-15,0 0 5 16,0 0 1-16,0 0-11 15,0 0 9-15,0 0-9 0,0 0 0 16,0 0 0 0,0 0 5-16,0-2-5 0,0 1 0 15,0-1 2-15,0-1 3 16,0 0-5-16,0-1 0 16,0 3 3-16,0-1 0 15,0 1 4-15,0 1 9 16,0 0-5-16,0 0 12 15,0 0-14-15,0 0 2 16,0 0 6-16,0 0-16 16,0 9 5-16,0 15 0 15,-2 9 5-15,-7 7 22 16,-1 0-28-16,1 4 13 16,-2-5 8-16,-2-1-12 15,7-8 9-15,-2-4-9 0,1-5-6 16,4-6 5-16,0-4-10 15,3-4-2-15,0-3 0 16,0-4 4-16,0 1-8 16,0 2 3-16,0-3-29 15,0 0-2-15,0 0-26 16,0-11-45-16,0-7-54 16,5-5-72-16,2-4-196 15</inkml:trace>
  <inkml:trace contextRef="#ctx0" brushRef="#br2" timeOffset="55863.78">4159 12060 198 0,'0'0'288'15,"0"0"-258"-15,0 0 64 16,0 0 37-16,0 86-35 16,3-46-40-16,-1 4 14 15,1 0-24-15,0-3-5 16,1-6-4-16,0-4-26 16,1-4 8-16,1-8-7 0,-3-1-10 15,3-6 1 1,-1-4-3-16,-1-3-1 0,-1-3 0 15,-2-2-58-15,1 0-56 16,-1 0-34-16,1-2-97 16</inkml:trace>
  <inkml:trace contextRef="#ctx0" brushRef="#br2" timeOffset="56155.84">4116 12343 500 0,'0'0'61'0,"0"0"21"16,0 0 43-16,0 0-42 15,0 0-19-15,0 0 2 16,84-9-21-16,-68 7-7 16,-6 0-35-16,-5 2-1 15,-2 0-4-15,1 0-57 16,-1 0-96-16,-3 0-159 16</inkml:trace>
  <inkml:trace contextRef="#ctx0" brushRef="#br2" timeOffset="57099.58">4305 12119 225 0,'0'0'365'15,"0"0"-335"-15,0 0 90 16,0 0 5-16,0 0-58 15,0 0-20-15,-1 0 21 16,2-10-43-16,4 0-21 16,1 0-4-16,-3-1 3 15,0 0-2-15,0 2 8 16,1 0-9-16,-1 2 0 16,0 2 5-16,-3 3-1 15,3 0-1-15,-3 0 3 0,0 1-1 16,0 1-1-16,0 0-4 15,0 0 0-15,0 0 0 16,0 0-1-16,0 6 1 16,0 12 2-16,0 6-2 15,0 2 15-15,0-4-7 16,0 3-3-16,0-5 8 16,0-3-11-16,0-4 5 15,0-4-7-15,0-4 7 16,0-2-14-16,2-3 7 15,-1 0-52-15,2 0-120 16,2-8-269-16</inkml:trace>
  <inkml:trace contextRef="#ctx0" brushRef="#br2" timeOffset="57415.65">4446 12194 462 0,'0'0'156'16,"0"0"-110"-16,0 0 114 0,0 0-62 15,0 0-52-15,0 0 5 16,3 52-8-16,-1-46-34 16,-2-1 1-16,2-2-10 15,-1 0-5-15,1 0-10 16,-1 1-108-16,1-1-66 16,1-2-127-16</inkml:trace>
  <inkml:trace contextRef="#ctx0" brushRef="#br2" timeOffset="58412.87">4550 12075 355 0,'0'0'220'0,"0"0"-180"15,0 0 84-15,0 0-7 16,0 0-56-16,0 0-15 16,-9-8 16-16,9 3-27 15,0 1-8-15,0-1-7 16,0 1-20-16,0 1 11 15,0-1-11-15,0-2-1 16,3 0-1-16,6-2 2 0,0 2 0 16,-1 2-6-16,0 3 10 15,-3-1-4-15,-1 2 0 16,-1 0 1-16,2 0-10 16,-2 0 8-16,4 0 1 15,-1 3-5-15,0 5 9 16,-1 2-4-16,-1-3 0 15,1 2 3-15,0-1-3 16,-3 0 0-16,1 1 0 16,-2 2 1-16,-1-2 5 15,2-1-4-15,-2 1 1 16,0-3 2-16,0-1-1 16,0 0-4-16,0 0 0 15,0-3-2-15,0 4 4 16,0-1-2-16,0 2 0 0,-3-1 5 15,-2 1-4-15,0-1-1 16,0-3 0-16,2 1 2 16,0-2 2-16,0 2-4 15,3-4 0-15,-1 0 5 16,1 3-9-16,0-3 4 16,0 1 0-16,0 4-3 15,0-2 8-15,0 1-5 16,0 2 2-16,0-4 3 15,0 3 3-15,0-2-3 16,4-1 1-16,4 2 15 16,3-4-19-16,3 0 21 0,1 0 1 15,0 0-23-15,-3 0 13 16,3 0-14-16,-6 0 0 16,-3 0-5-16,2 0 7 15,-3 0-2-15,1 0 0 16,-3 0 5-16,3 0-7 15,-3 0 2-15,1 2 0 16,-2-2-2-16,-1 0 5 16,-1 0-3-16,0 0 0 15,2 0 1-15,-2 2-5 16,0-2-14-16,0 0-78 0,0 0-228 16</inkml:trace>
  <inkml:trace contextRef="#ctx0" brushRef="#br2" timeOffset="59118.21">4459 12287 339 0,'0'0'97'16,"0"0"21"-16,0 0-8 16,0 0-28-16,0 0-20 15,0 0-14-15,3-14-1 16,0 9-30-16,-3 0 12 16,3-1-6-16,-3 1-10 15,3-1 10-15,-3 1-10 16,3 2-8-16,-1 2 3 15,-2-1-3-15,1-1 2 16,1 1 0-16,-1 0-1 0,2 1-3 16,-2 1 3-16,-1-1 0 15,0 1 16-15,0 0-17 16,2 0 10-16,1 0 1 16,3 4-13-16,0 7 20 15,0 3-1-15,-3 1 0 16,1-2 11-16,-1 3-25 15,-3-2 3-15,0 2-11 16,0 0-23-16,-10-3-106 16,-4-4-316-16</inkml:trace>
  <inkml:trace contextRef="#ctx0" brushRef="#br2" timeOffset="66369.35">12108 12086 92 0,'0'0'183'16,"0"0"-131"-16,0 0 41 15,0 0-38-15,0 0 4 16,0 0-20-16,0 0-12 16,0-10 12-16,0 9-3 15,0 0 10-15,0-2-5 16,0 3-11-16,0 0 9 16,0 0-14-16,0 0-6 15,0 0 11-15,0 0-26 16,0-2 5-16,0 2 1 15,0 0-9-15,0 0 16 16,0 0-9-16,0-2-2 0,0 1 12 16,0 1-16-16,0-2 9 15,0 0 0-15,0 1-9 16,0 1 13-16,0-1-2 16,0 1-4-16,0 0 14 15,0 0-19-15,0 0 4 16,0 0-6-16,0 0 5 15,0 4-7-15,0 15 0 16,0 9 5-16,-1 9 23 16,-7 1 0-16,-1 3-3 15,-3 2-9-15,0-5-3 16,-1 1 14-16,1-5-10 16,0-3-6-16,2-7 4 0,1-4-12 15,4-6 1-15,1-5-4 16,2-3 6-16,2-5-15 15,0-1 7-15,0 0-50 16,0-8-43-16,0-10-184 16,9-6-124-16</inkml:trace>
  <inkml:trace contextRef="#ctx0" brushRef="#br2" timeOffset="67067.2">12113 12105 474 0,'0'0'170'0,"0"0"-169"16,0 0 78-16,0 0-20 15,0 0-33-15,0 0 13 16,43-38-15-16,-31 33 7 16,1 3-23-16,-4 0 10 15,0 2-2-15,-3 0-16 0,-1 0 15 16,0 2 0-16,-3 12 14 15,-2 4 15-15,0 6-17 16,0-1 12-16,-5 1 2 16,-5-2-20-16,0-4 11 15,1-3-14-15,0-5-10 16,4-1 13-16,2-6-20 16,2-3 4-16,1 0-3 15,0 0 2-15,0 0-8 16,0 0-21-16,0 0-46 15,6 0 27-15,0-2-5 16,3 2 4-16,-2 0 7 0,-1 0-8 16,0 5 27-16,-1 9 10 15,0-1 9-15,-2 7 0 16,-1-2 2-16,-2 3 3 16,0-3 10-16,0 2-9 15,0-4 15-15,0-1-1 16,0-1 3-16,-3-3 28 15,-7 0-12-15,-1-3 12 16,-1-1-3-16,-1-2-15 16,-1-2 14-16,0-3-20 15,0 0-12-15,2 0 5 16,3 0-17-16,2-10-3 16,1-1 0-16,3-2-62 0,3 4-36 15,0-3-115 1,0 4-216-16</inkml:trace>
  <inkml:trace contextRef="#ctx0" brushRef="#br2" timeOffset="68289.22">12339 12046 132 0,'0'0'119'15,"0"0"-88"-15,0 0 72 16,0 0-10-16,0 0-33 16,0 0 5-16,-3 0-8 15,3 0 7-15,0 0 1 16,0 0-20-16,0 0 1 15,0 0-5-15,0 0-8 0,0 0 9 16,0 0-17 0,0 3 5-16,0-3 1 0,0 0-20 15,0 0 15-15,0 0-9 16,0 0-6-16,0 0 5 16,5 0-16-16,2-7 0 15,1 1-2-15,-2 1-3 16,1-2 5-16,1 2 0 15,-4 0-1-15,2-2-5 16,-1 3 6-16,-2-1 0 16,2 2-2-16,-3 2 4 15,-1-1-2-15,-1 2 0 16,2 0 2-16,-2 0-8 0,0 0 6 16,0 0-1-1,0 0-3-15,0 6 4 0,0 12 0 16,0 3 22-16,-2 3-16 15,-6-1 18-15,0 0-17 16,1-4 2-16,1-1-1 16,0-3 0-16,0-5-8 15,3-4 0-15,1-2-16 16,2-4-50-16,0 0-171 16,0 0-297-16</inkml:trace>
  <inkml:trace contextRef="#ctx0" brushRef="#br2" timeOffset="68590.14">12505 12126 85 0,'0'0'556'0,"0"0"-473"16,0 0 49-16,0 0-34 16,-25 89-36-16,17-74-37 0,4-2-2 15,2-5-23-15,2-2-3 16,0-5 0-16,0-1-134 15,0 0-212-15</inkml:trace>
  <inkml:trace contextRef="#ctx0" brushRef="#br2" timeOffset="69235.08">12621 11995 682 0,'0'0'17'16,"0"0"28"-16,0 0 70 16,0 0-69-16,0 0-9 15,0 0-26-15,5-26 27 16,2 22-26-16,4 3-6 0,-2 1-6 16,-2 0 0-1,-1 0 3-15,-1 0-2 0,-1 3 3 16,-1 8-4-16,0 0 13 15,-3 2-4-15,0-3 13 16,0 2-7-16,0-1-11 16,0-2 11-16,0-1-14 15,0 0 1-15,0-1 1 16,0 1 2-16,-6 1-4 16,-1 1-1-16,-4 1 5 15,2 2-8-15,-3-1 3 16,2 0 0-16,1 1-4 15,0-2 10-15,5-2-6 16,-1 0 0-16,4-5 2 0,-1 1-3 16,2-4 1-1,0 2 0-15,0-1 6 0,6 2 5 16,9-4 32-16,1 2-13 16,5-2-24-16,-4 0 7 15,-4 0-13-15,-2 2 0 16,-5-1-2-16,-1 1-9 15,-3 1-29-15,-2 3-72 16,0-1-126-16,0-2-524 16</inkml:trace>
  <inkml:trace contextRef="#ctx0" brushRef="#br2" timeOffset="78452.92">6102 12020 85 0,'0'0'325'0,"0"0"-295"16,0 0 23-16,0 0 27 0,0 0-31 15,0 0-6 1,0 0 14-16,0-4-11 0,0 4-6 16,0 0-24-16,0 0-13 15,0 0 4-15,0 0-6 16,0 0-1-16,0 0 0 16,0-2 2-16,0 2-2 15,0-2 0-15,1 1 0 16,-1-1 2-16,0 0 2 15,0 2 3-15,0-1 16 16,0 1-6-16,0-1 9 16,0 1-12-16,0 0-6 15,0 0 14-15,0 0-20 16,0 0 11-16,2 0 2 16,-2 0-14-16,1 11 20 0,-1 15 32 15,0 7-13-15,0 6 2 16,-9 2-25-16,-3 1-7 15,-1-2 20-15,2-3-22 16,0-6 14-16,0-6-11 16,5-5-1-16,0-8 2 15,3-2-10-15,1-7-2 16,2-3 0-16,0 0-2 16,0 0 2-16,0 0-40 15,0-3-38-15,0-10-40 16,3-3-93-16,5-1-135 15</inkml:trace>
  <inkml:trace contextRef="#ctx0" brushRef="#br2" timeOffset="78962.82">6111 12088 467 0,'0'0'171'0,"0"0"-145"0,0 0 85 16,0 0-36-1,0 0-34-15,0 0-20 0,5-26-5 16,6 21 4-16,7-3-5 15,-3 5 8-15,1 3-7 16,4 0-2-16,-4 0 13 16,-1 0-14-16,1 15 5 15,-4 2 5-15,-4 2-13 16,2 3 9-16,-4 0-15 16,0 1 0-16,-3 3 13 15,-1-1-16-15,-2 0 4 16,0-3 3-16,0-2-5 0,-2-1 9 15,-7-3-6 1,-4 1 1-16,-2-4 14 0,-3 0-11 16,0-1 9-16,-3-3 3 15,3-5-13-15,-1-2 12 16,3-2-16-16,-1 0-3 16,5 0-1-16,3-10-1 15,5-2-17-15,4-2-30 16,0-3-70-16,1-2-109 15,14 2-369-15</inkml:trace>
  <inkml:trace contextRef="#ctx0" brushRef="#br2" timeOffset="79967.55">6481 12041 387 0,'0'0'210'0,"0"0"-163"16,0 0 86-16,0 0-21 15,0 0-55-15,0 0-14 16,-2 0 18-16,2 0-31 15,0 0-7-15,0 0 8 16,0 0-27-16,0-5 8 16,2-4-12-16,5-2 4 15,-1-2-10-15,3-3 6 16,0 4-4-16,1-1 2 16,-4 2-8-16,-1 3 9 15,-2 4 0-15,-2 0 1 16,1 4-5-16,-2 0 5 0,0 0 0 15,0 0 3-15,0 0 2 16,0 8-3-16,0 11 3 16,-6 5 6-16,-3 1 19 15,0-3-19-15,-3-1 2 16,3-4 12-16,3 0-16 16,-1-5 6-16,4-4-15 15,-2-2 3-15,4-4-8 16,1-2-26-16,0 0-73 15,0 0-156-15,0-2-534 0</inkml:trace>
  <inkml:trace contextRef="#ctx0" brushRef="#br2" timeOffset="80379.5">6455 12144 454 0,'0'0'226'0,"0"0"-182"15,0 0 66-15,0 0-42 16,0 0-6-16,0 0 5 16,-4 0-24-16,4 0-1 15,0 0-18-15,0 0-7 16,9 0 3-16,0 0-10 0,0 0 6 15,1 0-16 1,-4 0-17-16,3 0-18 0,4-2-73 16,-4 1-110-16,-3-1-237 15</inkml:trace>
  <inkml:trace contextRef="#ctx0" brushRef="#br2" timeOffset="80716.42">6610 12126 611 0,'0'0'156'0,"0"0"-99"0,0 0 82 16,0 0-44-16,0 0-60 16,0 0-12-16,0-4-18 15,0 8 12-15,0 9 9 16,0 3 1-16,0 0 1 16,0-2-21-16,0-2-4 15,-1-4-3-15,-3-5-2 16,4-1-28-16,-2-2-64 15,2 0-120-15,0-3-186 0</inkml:trace>
  <inkml:trace contextRef="#ctx0" brushRef="#br2" timeOffset="81287.45">6718 11967 666 0,'0'0'48'0,"0"0"18"16,0 0 32-16,0 0-39 15,0 0-24-15,0 0-17 16,13-28 1-16,-7 28-14 16,0-2 8-16,-1 2-10 15,-1 0 4-15,1 0-6 16,-1 3 1-16,2 7 11 16,-3-1 4-16,0-1-14 15,0 0 7-15,0-1-7 16,0 3 0-16,-3 0 7 15,0-3-7-15,0 0 4 16,0 4-1-16,0-3 0 0,-9 1-4 16,4 0-2-16,-2-1 4 15,0 2-5-15,2-3 1 16,1 1 0-16,1-2-1 16,1-1 7-16,2-1-6 15,0 2 0-15,0-4 2 16,0 2 4-16,0-1 3 15,2-1 13-15,5-1 14 16,8-1-26-16,-3 0 12 16,6 0-21-16,-6 0 5 15,-3 0-12-15,1 1-30 16,-4 5-39-16,0-2-137 16,-6 1-364-16</inkml:trace>
  <inkml:trace contextRef="#ctx0" brushRef="#br2" timeOffset="86507.17">2102 12177 195 0,'0'0'227'0,"0"0"-197"15,0 0 46-15,0 0-5 0,0 0-33 16,0 0 10-16,0 0-10 15,0 0-12-15,0 0-4 16,0-2-5-16,0 0 3 16,0 2-12-16,0-4 1 15,0 3 5-15,0 1-13 16,0-4 9-16,0 3-4 16,0 0-6-16,0-1 18 15,0 2-2-15,0-1-8 16,0 1 10-16,0 0-12 0,0 0 11 15,0 0 2 1,0 0-10-16,0 0 11 0,0 0-3 16,0 7-8-16,0 13 9 15,0 12 12-15,0 5 13 16,-9 4-12-16,-2 1-10 16,-2-3 12-16,4-2-20 15,1-4-4-15,0-8 19 16,-1-3-26-16,1-7 9 15,5-5-11-15,0-5 4 16,3-4-9-16,0-1-24 16,0 0-68-16,3-10-81 15,6-13-189-15</inkml:trace>
  <inkml:trace contextRef="#ctx0" brushRef="#br2" timeOffset="86875.05">2118 12213 653 0,'0'0'57'0,"0"0"30"16,0 0 9-16,0 0-16 15,0 0-21-15,0 0-13 16,17-2 10-16,-4 2-27 16,2 4-12-16,3-1-1 15,-3-2-13-15,1 3-2 16,-4-3-1-16,-2 1-9 15,-2-2-16-15,1 1-29 16,0-1-50-16,0 1-38 16,-3 3-109-16,-5-3-158 15</inkml:trace>
  <inkml:trace contextRef="#ctx0" brushRef="#br2" timeOffset="87144.97">2112 12353 445 0,'0'0'210'16,"0"0"-166"-16,0 0 82 15,0 0-15-15,0 0-50 16,0 0-24-16,17 5 15 0,-3-4-29 15,0-1-10 1,2 0-2-16,1 0-9 0,-1 0-4 16,-2 0-27-16,0 0-85 15,-3 0-46-15,1 0-175 16</inkml:trace>
  <inkml:trace contextRef="#ctx0" brushRef="#br2" timeOffset="87422.89">2097 12500 410 0,'0'0'170'0,"0"0"-160"0,0 0 90 15,0 0 19-15,0 0-55 16,0 0 1-16,29 7-8 16,-10-7-11-16,2 0-4 15,1 0-37-15,-1 0-5 16,-3 0 0-16,-3 0-98 16,0-5-54-16,-5 1-197 15</inkml:trace>
  <inkml:trace contextRef="#ctx0" brushRef="#br2" timeOffset="88397.4">2333 12046 155 0,'0'0'69'15,"0"0"-5"-15,0 0 32 16,0 0-22-16,0 0-21 15,0 0-28-15,0 0 16 0,0-15 7 16,0 14 2-16,0-2 11 16,0 0-9-16,0-1-6 15,0 0-2-15,0 2-10 16,0 2 16-16,0 0-7 16,0 0-11-16,0 0-7 15,0 2-18-15,0 15 6 16,0 7 36-16,0 2-13 15,0 0 2-15,-3 0-21 16,-4-2-8-16,4-6-1 16,0-3-5-16,3-8-6 15,0-3-53-15,0-4-161 16,0 0-394-16</inkml:trace>
  <inkml:trace contextRef="#ctx0" brushRef="#br2" timeOffset="88689.47">2394 12181 674 0,'0'0'83'0,"0"0"-59"16,0 0 101-16,0 0-46 15,0 0-19-15,0 0-35 16,-6 89-20-16,6-76 0 16,0-4-5-16,0-3-27 15,0-6-175-15,0 0-439 16</inkml:trace>
  <inkml:trace contextRef="#ctx0" brushRef="#br2" timeOffset="89403.59">2521 12053 603 0,'0'0'154'16,"0"0"-106"-16,0 0 80 15,0 0-54-15,0 0-41 16,0 0-18-16,0-31-10 15,6 25 8-15,0 2-11 0,0 1 1 16,3 0 1 0,-2 2-1-16,1 1 9 0,-2 0-11 15,4 0-1-15,-4 0 8 16,0 0-7-16,0 0 5 16,3 0-2-16,-3 4-1 15,-3 3 8-15,3-1-11 16,-3 2 1-16,-3-1 11 15,0 2-11-15,0-2 9 16,0 2-9-16,0 3 7 16,0-2-10-16,-6 2 2 15,0-1 0-15,-3 0-4 16,-1 0 9-16,4-2-5 16,1-1 0-16,-1-3 2 15,6 3-5-15,0-5 3 0,0-1 0 16,0 2-7-16,0-1 7 15,0-1 0-15,0 4 0 16,0-4 5-16,0 3-8 16,0-1 3-16,0-2 0 15,0-1-4-15,0 0 11 16,0 1-1-16,8-2 10 16,-1 0-3-16,2 0 17 15,3 0-19-15,-3 0-3 16,4 0 11-16,-2 0-17 15,-4 0 2-15,-2 0-4 16,1 0 4-16,-2 0-8 0,-1 0 4 16,3 1 0-16,-1 1-5 15,-1 0-28-15,2 0-49 16,0-2-152-16</inkml:trace>
  <inkml:trace contextRef="#ctx0" brushRef="#br2" timeOffset="102401.08">5979 12939 369 0,'0'0'70'0,"0"0"-44"16,0 0-15-16,0 0 9 15,0 0-20-15,0 0-77 16,0 0-157-16</inkml:trace>
  <inkml:trace contextRef="#ctx0" brushRef="#br2" timeOffset="102836.55">6209 12614 545 0,'0'0'94'16,"0"0"68"-16,-49 117-33 15,22-73-12-15,0-2-41 16,2-7-41-16,4-3 22 16,0-5-27-16,9-6-13 15,-1-3 0-15,5-9-13 16,4-2-3-16,1-4-1 16,1-1 4-16,2-2-12 15,0 0-11-15,0 0-52 16,0-5-38-16,11-9-178 15,1-4-182-15</inkml:trace>
  <inkml:trace contextRef="#ctx0" brushRef="#br2" timeOffset="103120.49">6199 12589 548 0,'0'0'89'0,"0"0"-64"16,0 0 134-16,0 0-27 15,3 118-50-15,-3-75-20 16,0-6 12-16,0 1-38 16,0-6-3-16,0 0-14 0,0-5-16 15,0-6 5-15,0-2-6 16,0-6-2-16,0-2 0 15,0-7-16-15,0 0-35 16,0-4-71-16,0 0-106 16,0 0-193-16</inkml:trace>
  <inkml:trace contextRef="#ctx0" brushRef="#br2" timeOffset="103354.03">6099 12870 627 0,'0'0'98'16,"0"0"7"-16,0 0 5 16,0 0-4-16,0 0-29 15,0 0-47-15,77-9 1 16,-62 5-26-16,-4 1-5 15,2 0-11-15,-4-1-122 16,-1-4-193-16</inkml:trace>
  <inkml:trace contextRef="#ctx0" brushRef="#br2" timeOffset="103816.88">6367 12563 377 0,'0'0'209'0,"0"0"-153"15,0 0 91-15,0 0-34 16,0 0-63-16,0 0-8 16,0 20 43-16,0-4-30 15,0 3-6-15,-3-2-21 16,-4-1-14-16,2-1-8 16,-1-2-5-16,3-2-2 0,-1-2-42 15,1-2-168-15,3-6-265 16</inkml:trace>
  <inkml:trace contextRef="#ctx0" brushRef="#br2" timeOffset="104124.78">6445 12691 653 0,'0'0'22'15,"0"0"131"-15,0 0-38 16,0 0-49-16,0 0-16 15,0 0-31-15,-11 84-11 16,8-79-8-16,0 2-3 16,0-6-72-16,2-1-195 15</inkml:trace>
  <inkml:trace contextRef="#ctx0" brushRef="#br2" timeOffset="104793.12">6546 12550 574 0,'0'0'67'15,"0"0"13"-15,0 0 32 16,0 0-61-16,0 0-46 16,0 0 14-16,27-16-5 15,-15 16-9-15,-3 0 15 16,2 0-16-16,-3 0 12 15,-2 0 10-15,0 0-4 16,-1 4 23-16,-5 8-34 16,0 2 4-16,0 2 21 15,0 0-5-15,-2-2 2 16,-8-2 6-16,-3-1-24 16,2-4 16-16,2 1-14 0,4-5-16 15,4-3 5-15,-1 0-2 16,2 0-4-16,0 0 0 15,0 0-12-15,0 0-21 16,8-3-34-16,4 1 6 16,1 0 28-16,-4 2-9 15,-1 0 11-15,-2 0 27 16,1 0-10-16,-4 9 10 16,2 1 2-16,-4 3 2 15,1-3 20-15,-2-1-1 16,0 2 7-16,0-4 6 15,0-2-18-15,0-2 22 0,0-3-13 16,0 0-4-16,-5 0 16 16,-5 0-21-16,1 0-8 15,0 0-6-15,0 0-21 16,0-1-61-16,3 1-125 16,3 0-122-16</inkml:trace>
  <inkml:trace contextRef="#ctx0" brushRef="#br2" timeOffset="106149.23">8168 12584 187 0,'0'0'153'15,"0"0"-96"-15,0 0 34 16,0 0 6-16,0 0-31 16,0 0-8-16,16-18 16 15,-16 18-33-15,2 0-3 16,-2 5-9-16,1 17-13 16,-1 14 69-16,0 8-9 0,0 6-28 15,-13 2 8-15,1 0-26 16,0-4 7-16,-3-3-16 15,3-6-19-15,2-6 13 16,1-4-15-16,4-11 1 16,4-6-6-16,1-8 2 15,0-4-57-15,0 0-90 16,12-23-154-16</inkml:trace>
  <inkml:trace contextRef="#ctx0" brushRef="#br2" timeOffset="106539.11">8192 12597 67 0,'0'0'379'0,"0"0"-365"16,0 0 32-16,0 0 62 15,0 0-44-15,94 43 2 16,-78-10 8-16,-4 2-22 0,-3 5-17 16,-4 0 27-1,-4-1-24-15,-1-1-10 0,0 0 5 16,-3-7-17-16,-7-3 18 15,-1-6-13-15,1-4 6 16,-2-6 4-16,1-5-26 16,0-4 8-16,-3-3-7 15,4 0 1-15,-2 0-14 16,1-13-69-16,5-2-137 16,6-1-242-16</inkml:trace>
  <inkml:trace contextRef="#ctx0" brushRef="#br2" timeOffset="106989.13">8483 12467 588 0,'0'0'27'16,"0"0"162"-16,0 0-58 16,-15 113-8-16,6-74-30 15,-1-3-44-15,2-3-1 16,5-8-24-16,3-5-23 15,0-5-1-15,0-6-3 0,0-5-77 16,0-4-184-16,6 0-436 16</inkml:trace>
  <inkml:trace contextRef="#ctx0" brushRef="#br2" timeOffset="107229.18">8562 12718 540 0,'0'0'123'16,"0"0"-32"-1,0 0 49-15,0 0-49 0,-36 87-67 16,33-74-11-16,1-1-13 15,2-7-3-15,0-5-103 16,0 0-319-16</inkml:trace>
  <inkml:trace contextRef="#ctx0" brushRef="#br2" timeOffset="107806.9">8693 12454 453 0,'0'0'219'0,"0"0"-174"16,0 0 112-16,0 0-46 16,0 0-62-16,0 0-5 15,9-11-29-15,-3 11-5 16,0 0-2-16,3 0-2 16,1 6 3-16,-4 9-1 0,-1 6-2 15,-4 1 25-15,-1-1-15 16,0 1 12-16,0-3 8 15,-1-5-26-15,-5 0 16 16,1-5-20-16,0-4-6 16,2 0 8-16,1-5-6 15,2 0-2-15,0 0 0 16,0 0-9-16,0 0-23 16,3 0-55-16,9 0-44 15,-2 2 47-15,1 9 12 16,-1 0 22-16,-2 8 46 15,-4-2 4-15,-1-2 3 0,0 0 15 16,-3-6 16-16,0-4 30 16,0-4 4-16,0-1 2 15,0 0 7-15,-12 0-33 16,-7 0-11-16,1 0-33 16,-3-5-8-16,7 1-123 15,3 2-414-15</inkml:trace>
  <inkml:trace contextRef="#ctx0" brushRef="#br2" timeOffset="110198.53">4116 12725 74 0,'0'0'186'0,"0"0"-110"15,0 0 64-15,0 0-50 0,0 0-18 16,0 0 22-16,15-37-23 16,-9 30-10-16,1-1-17 15,-1 1-12-15,2 1 19 16,-2-1-24-16,0 2-7 16,-1 1 10-16,-2 0-19 15,-1 4 14-15,-2 0-2 16,1 0-22-16,-1 15 9 15,0 15-4-15,0 9 44 16,0 7-3-16,-4 1-31 16,-8-3 22-16,2 1-24 15,-1-4-8-15,2-6 13 16,2-8-19-16,2-6 0 16,2-10 0-16,3-6-4 15,0-5-13-15,0 0-67 0,0-10-59 16,11-15-122-16</inkml:trace>
  <inkml:trace contextRef="#ctx0" brushRef="#br2" timeOffset="110499.46">4210 12631 703 0,'0'0'84'0,"0"0"-19"15,0 0 49-15,0 0-55 16,0 0-17-16,0 0-13 16,42-1 19-16,-25 1-18 15,0 1-8-15,2 4-10 16,-5-1-9-16,-1 2-3 15,-2-4 0-15,-2 2-39 16,2-1-21-16,-3 1-72 16,-2-3-125-16,-3 0-180 15</inkml:trace>
  <inkml:trace contextRef="#ctx0" brushRef="#br2" timeOffset="110725.39">4228 12780 472 0,'0'0'163'0,"0"0"-119"15,0 0 139-15,0 0-60 16,0 0-68-16,0 0-8 16,27 0 3-16,-13 0-36 15,-3 0-10-15,0 0-4 16,-3 4-18-16,0 4-47 15,-2 2-65-15,-3 4-36 0,-3 0-110 16</inkml:trace>
  <inkml:trace contextRef="#ctx0" brushRef="#br2" timeOffset="110927.31">4192 13038 143 0,'0'0'419'16,"0"0"-385"-16,0 0 130 16,0 0-36-16,0 0-60 15,0 0-3-15,72 0-39 16,-53 0-4-16,-1 0-22 16,-3 0-22-16,1 0-88 0,-1 0-167 15</inkml:trace>
  <inkml:trace contextRef="#ctx0" brushRef="#br2" timeOffset="111363.26">4502 12567 243 0,'0'0'405'15,"0"0"-293"-15,0 0 33 16,0 0-40-16,0 0-47 16,0 0-46-16,-3 7 1 0,2 8 36 15,-2 1-24-15,0 0 3 16,0-1-27-16,3-3 6 15,-2 0-14-15,2 1 1 16,0-4-105-16,0-5-165 16</inkml:trace>
  <inkml:trace contextRef="#ctx0" brushRef="#br2" timeOffset="111608.55">4587 12710 237 0,'0'0'455'0,"0"0"-452"16,0 0 77-16,0 0 20 15,0 0-24-15,0 0-26 16,0 55-37-16,0-48 1 15,0 1-14-15,0-2-8 16,3-6-104-16,3 0-214 16</inkml:trace>
  <inkml:trace contextRef="#ctx0" brushRef="#br2" timeOffset="112209.6">4680 12564 224 0,'0'0'376'0,"0"0"-345"0,0 0 83 16,0 0-12-16,0 0-84 16,0 0-18-16,9-22 12 15,-3 22 1-15,7 0-6 16,-4 0 13-16,0 0-12 16,1 8 20-16,-5 3-9 15,1 2 5-15,-3 2 21 16,-3 0-18-16,0-3 4 15,0-1 18-15,0-3-30 16,0-3 5-16,0-2-6 16,-3-2-14-16,0-1 14 15,3 0-17-15,0 0-1 16,0 0 0-16,0 0-16 16,0 4-30-16,3-1-39 0,9 5 25 15,0 1 60-15,0 2-22 16,-2 1 8-16,4 1 14 15,-7-2 0-15,0-2 0 16,-2-2 3-16,-4-5-2 16,-1 0 32-16,0-2 3 15,0 0 15-15,0 0 14 16,0 0-27-16,-10 0-6 16,-3 0-32-16,-1 0 7 15,-1 2-14-15,3 3 0 16,2 1-98-16,4 0-145 15,6 1-329-15</inkml:trace>
  <inkml:trace contextRef="#ctx0" brushRef="#br2" timeOffset="128664.57">14095 12566 285 0,'0'0'60'16,"0"0"40"-16,0 0 10 15,0 0-15-15,0 0-26 16,0 0 7-16,0 0-29 15,0 0-32-15,0-2 6 0,0 2-20 16,0 0 10-16,0 0-10 16,0 0 6-16,0 0-5 15,0 0-2-15,0 0 0 16,0 0-1-16,0 0 5 16,0 0-4-16,0 0 14 15,0 0-1-15,0 0 20 16,0 0-4-16,0 0 0 15,0 0 6-15,0 0-23 16,0 0 0-16,0 0 3 16,0 0-15-16,0 0 12 15,0 0-12-15,-1 0 0 0,-1 13 4 16,-2 7-1 0,0 9 13-16,-4 6 8 0,-1 6-11 15,-4 3 18 1,-4 2-20-16,-1-4 7 0,3-3-1 15,-1-5-11-15,2-4 4 16,4-6-3-16,3-5-2 16,2-8-2-16,5-6-3 15,0-5-6-15,0 0 3 16,0 0-88-16,9-14-102 16,6-12-254-16</inkml:trace>
  <inkml:trace contextRef="#ctx0" brushRef="#br2" timeOffset="129316.13">14076 12659 513 0,'0'0'150'0,"0"0"-142"0,0 0 93 16,0 0-34-16,0 0-47 15,0 0-1-15,39-29-18 16,-23 28 17-16,-2 1-7 16,-4 0-2-16,-1 0 21 15,-4 2-28-15,-2 11 17 16,-3 4 5-16,0 4 6 16,0 3 22-16,-11-1-1 15,-4-2-4-15,2-3 10 16,0-3-23-16,2-5-11 15,2-4-4-15,4 0-18 16,4-6 9-16,1 0-10 0,0 3-6 16,0-2-13-16,4 2-80 15,10 2 18-15,4 3-6 16,-3 2-22-16,-4 3 20 16,-3 4 46-16,-3 0 40 15,-5 1 3-15,0 1 16 16,0-4 54-16,0 0 20 15,-2-3-8-15,-4-2 3 16,0-3-20-16,-4-2-15 16,1-4 5-16,-3-1-28 15,-5 0-3-15,4 0-19 16,-2 0 4-16,3-1-18 16,-3-8-13-16,6-4-66 0,5 1-46 15,4-3-158-15,0 3-378 16</inkml:trace>
  <inkml:trace contextRef="#ctx0" brushRef="#br2" timeOffset="129799.2">14300 12536 478 0,'0'0'126'0,"0"0"12"0,0 0 14 16,0 0-36-16,0 0-58 15,0 0-30-15,0 10 20 16,-3 8 14-16,-3 2-14 16,0 0-16-16,0-3-26 15,3-2 12-15,-1 0-18 16,1-1-8-16,3-3-19 16,0-4-142-16,0-2-215 15</inkml:trace>
  <inkml:trace contextRef="#ctx0" brushRef="#br2" timeOffset="130082.51">14351 12695 434 0,'0'0'203'15,"0"0"-106"-15,0 0 33 16,0 0-22-16,0 0-61 16,0 0-24-16,-20 70-18 0,19-65 3 15,-1-3-16-15,2-2 4 16,0 0-148-16,0 0-257 15</inkml:trace>
  <inkml:trace contextRef="#ctx0" brushRef="#br2" timeOffset="130726.72">14491 12478 491 0,'0'0'130'15,"0"0"-98"-15,0 0 98 16,0 0-47-16,0 0-46 16,0 0-20-16,28-29-9 15,-16 27 13-15,3 0-21 16,-3 2 19-16,-5 0 15 0,-2 0-28 16,-2 2 8-16,-3 12-3 15,0 3 8-15,0 3 14 16,0 2-5-16,-11-4 10 15,-2 1-7-15,0-4-15 16,0-4 20-16,2-3-18 16,2-6-16-16,4 1 9 15,2-2-6-15,3-1-5 16,0 0 0-16,0 0-2 16,0 0-27-16,6 0-37 15,3 0-16-15,3 0 37 16,-3 0 5-16,0 0 15 15,-1 8 11-15,-1 5 5 16,-1-1 8-16,-3 2 1 0,0-1 0 16,-2-2 24-16,-1-3-11 15,0-3 27-15,0-3 7 16,0-2-3-16,-3 2 24 16,-7-2-8-16,-2 0-27 15,0 0 6-15,3 0-35 16,-1 0-1-16,2 0-3 15,1 0-88-15,4 0-115 16,3 0-273-16</inkml:trace>
  <inkml:trace contextRef="#ctx0" brushRef="#br2" timeOffset="141158.7">1411 13764 321 0,'0'0'68'16,"0"0"-22"-16,0 0 44 16,0 0-22-16,0 0-43 15,0 0 31-15,0 0-14 16,0 0-22-16,0 0 1 0,0 0-14 16,0 0 13-16,0 0 1 15,0 0-1-15,0 0 16 16,0 0-15-16,0 0 7 15,0 0 9-15,0 0-12 16,0 0 19-16,0 0-4 16,0 0-14-16,0 0 15 15,0 0-21-15,0 0-10 16,0 0-9-16,0 6 7 16,12 8-8-16,6 1 13 15,-3 2-11-15,1 0 11 16,-4-3-12-16,1 2-1 0,-5-4 1 15,1-3 5-15,-3-1-6 16,1-1 0-16,-2-5-7 16,-4 0 5-16,2-2-40 15,-3 0-64-15,3 0-25 16,-1 0-67-16,1-3-193 16</inkml:trace>
  <inkml:trace contextRef="#ctx0" brushRef="#br2" timeOffset="141415.84">1569 13748 483 0,'0'0'132'15,"0"0"-101"-15,0 0 126 16,0 0-72-16,-67 80-31 16,54-60-26-16,1 2-15 15,-3-3-13-15,3 1 0 16,0 0-43-16,0-6-174 16,3-2-324-16</inkml:trace>
  <inkml:trace contextRef="#ctx0" brushRef="#br2" timeOffset="153993.17">10088 13676 79 0,'0'0'360'16,"0"0"-344"-16,0 0 35 16,0 0 64-16,0 0-30 15,0 0-35-15,0 0 14 16,-3 0-10-16,3 0-19 0,0 0 3 16,0 0-23-16,0 0 1 15,0 0-8-15,0 0-2 16,0 0-6-16,0-1 0 15,6-3-3-15,-3 0-1 16,0-3-3-16,5 2 1 16,-4-1 4-16,1-1-1 15,0 3 3-15,0-1 0 16,-1 3 0-16,-2 0 1 16,-1 1 0-16,1 1-1 15,-2 0 8-15,0 0-7 16,0 0 12-16,0 0-13 0,0 4 5 15,0 19-5 1,-3 12 47-16,-12 8-3 0,-3 3 14 16,-4 3-18-16,-2 0 5 15,4-5-15-15,3-7-11 16,0-7 8-16,2-5-17 16,6-4 3-16,0-10-5 15,5-3-1-15,4-5-8 16,0-3 1-16,0 0-14 15,0 0-24-15,10-13-63 16,5-10-47-16,3-6-103 16,-1-2-248-16</inkml:trace>
  <inkml:trace contextRef="#ctx0" brushRef="#br2" timeOffset="154323.16">10222 13598 494 0,'0'0'112'0,"0"0"-46"15,0 0 54-15,0 0-34 16,0 0-13-16,0 0 14 15,29 110-29-15,-29-74 21 0,0 2-16 16,0-4-39-16,-2-3 10 16,-2-4-14-16,-2-5-14 15,3-2 6-15,0-6-12 16,1-3 0-16,2-5 0 16,0-2-9-16,0-3-30 15,0-1-63-15,0 0-103 16,0 0-104-16</inkml:trace>
  <inkml:trace contextRef="#ctx0" brushRef="#br2" timeOffset="154615.2">10070 13856 576 0,'0'0'39'0,"0"0"83"15,0 0 6-15,0 0-51 16,0 0-2-16,0 0-19 16,5-9-15-16,8 7-13 15,2 2 0-15,6 0 12 16,-3 0-31-16,6 0 0 0,-4 0-9 15,-1-1-6 1,0-2-43-16,-4-4-163 0,-2-1-530 16</inkml:trace>
  <inkml:trace contextRef="#ctx0" brushRef="#br2" timeOffset="156878.93">10367 13577 455 0,'0'0'144'0,"0"0"-121"16,0 0 91-16,0 0-8 15,0 0-49-15,0 0-30 16,-3 0 10-16,3 0-21 16,4 0-12-16,1 0 9 15,1 0-11-15,2 0 13 16,-2 0-2-16,1 0-8 0,-3 0 12 16,2 0-14-16,-3 0 3 15,2 1-3-15,-5 3-2 16,3 1 3-16,-3 1-4 15,0 2 0-15,0 1 0 16,0 1 0-16,-3 3 0 16,-6 0 5-16,-2 1 1 15,-2-3-2-15,1 2-4 16,3-4 3-16,0 0-5 16,2 1 3-16,2-4-1 15,2 0 3-15,3-3 3 16,0 0-3-16,0-2 2 15,0-1-3-15,0 0 18 0,0 0-9 16,0 0 0-16,2 0 6 16,7 0-13-16,1 0 7 15,2 0-11-15,-1 0 5 16,-4 0-10-16,2 0 5 16,-5 0 0-16,1 0-2 15,-2 0-4-15,-2 0 6 16,1 0 0-16,-2 0 0 15,0 0-10-15,1 2 10 16,-1-2 0-16,0 0-1 16,0 0 0-16,0 0-1 15,0 0-1-15,0 0 1 0,0 0-6 16,0 0 8 0,0 0 0-16,0 0 0 0,0 0-4 15,0 0 2-15,0 0 1 16,0 0-10-16,0 0 7 15,0 0-5-15,0 0 9 16,0 0-8-16,0 0 11 16,0 0-3-16,0 0 0 15,0 0 2-15,0 0-1 16,0 0-1-16,0 0 0 16,0 0 5-16,0 0 1 15,0 0-2-15,0 0-4 16,0 0 5-16,0 0-6 15,0 0 1-15,0 0 0 0,0 0 0 16,0 0 1-16,0 0-1 16,0 0 0-16,0 0 0 15,0 0-5-15,0 0 5 16,0 0 0-16,0 0-1 16,0 0 7-16,0 0-7 15,0 0 1-15,0 0 0 16,0 0-1-16,0 0 1 15,0 0 0-15,0 0-2 16,0 0 9-16,0 0-7 16,0 0 0-16,0 0 1 15,0 0-4-15,0 0 4 16,0 0-1-16,0 0 4 0,0 0 1 16,0 0 3-16,0 0-7 15,0 0 5-15,0 0-7 16,0 0 1-16,0 0 0 15,0 0 0-15,0 0 5 16,0 0-5-16,0 0 0 16,0 0 1-16,0 0-5 15,0 0 4-15,0 0 0 16,0 0-1-16,0 0 5 16,2 0-4-16,-2 0 0 15,0 0 3-15,0 0-9 16,0 0 6-16,0 0 0 0,0 0-2 15,0 0 7 1,0 0-5-16,0 0 0 0,0 0 1 16,0 0 2-16,0 0-3 15,0 0 0-15,0 0-1 16,0 0 9-16,0 0-8 16,0 0 0-16,0 0 2 15,0 0-1-15,0 0-1 16,0 0 0-16,0 0 0 15,0 0 7-15,0 0-7 16,0 0 0-16,0 0 6 16,0 0-2-16,0 0-1 15,0 0-3-15,0 0 4 16,0 0 4-16,0 0-8 16,0 0 0-16,0 0 2 0,0 0-4 15,0 0 2-15,0 0 0 16,0 0-1-16,0 0 6 15,0 0-5-15,0 0 0 16,0 0 0-16,0 0-5 16,0 0 5-16,0 0 0 15,0 0 0-15,0 0 6 16,0 0-6-16,0 0 0 16,0 0 2-16,0 0-7 15,0 0 5-15,0 0 0 16,0 0 0-16,0 0 2 15,0 0-2-15,0 0 0 0,0 0 1 16,0 0-4-16,0 0 3 16,0 0 0-16,0 0 0 15,0 0 4-15,0 0-5 16,0 0 1-16,0 0 0 16,0 0-6-16,0 0 6 15,0 0 0-15,0 0-2 16,0 0 6-16,0 0-4 15,0 0 0-15,0 0 1 16,0 0-7-16,0 0 6 16,0 0 0-16,0 0-1 15,0 0 8-15,0 0-7 16,0 0 0-16,0 0 1 0,0 0-5 16,0 0 4-16,0 0 0 15,0 0-2-15,0 0 6 16,0 0-4-16,0 0 0 15,0 0 1-15,0 0-4 16,0 0 3-16,0 0 0 16,0 0-2-16,0 0 6 15,0 0-4-15,0 0 0 16,0 0 1-16,0 0-6 16,0 0 8-16,0 0-3 15,0 0 0-15,0 0 8 16,0 0-8-16,0 0 0 0,0 0 2 15,0 0-4 1,0 0 2-16,0 0-4 0,0 0 2 16,0 0-69-16,3 0-144 15</inkml:trace>
  <inkml:trace contextRef="#ctx0" brushRef="#br2" timeOffset="157645.01">10564 13730 275 0,'0'0'243'15,"0"0"-187"-15,0 0 112 16,0 0-47-16,0 0-39 0,0 0-7 15,-6 54-27 1,4-46-9-16,-1-1-20 0,0-5-18 16,2 3-2-16,-3-1-12 15,1-2-152-15,-2-2-308 16</inkml:trace>
  <inkml:trace contextRef="#ctx0" brushRef="#br2" timeOffset="158528.01">10564 13730 521 0,'100'-29'164'0,"-95"25"-100"16,0-3 71-16,3-1-44 16,1 1-56-16,0-3 3 15,3 2 9-15,-3-1-38 16,-2-1 14-16,0 1-14 16,-2 0-3-16,1 2 18 15,-6 1-14-15,5 0 3 16,-4 0 10-16,-1 4-21 15,2 0 22-15,-2-1-12 0,0 2-12 16,1-1 20-16,-1 0-20 16,0 2 7-16,0 0-3 15,0 0 4-15,0 0-5 16,0 0-3-16,0 0 0 16,0 0-9-16,0 0 4 15,0 0-2-15,0 0 7 16,0 5-9-16,0 5 7 15,0 0 2-15,0 2-2 16,0 1-6-16,0 3 3 16,-4-2 5-16,-4 3-2 15,3 0-10-15,1-2 9 16,0 0-16-16,2-2-6 0,1-1 24 16,-1-3-16-1,1-3 11-15,1-3 2 0,0 1 1 16,-2-4 1-16,2 3 2 15,0-3-1-15,0 0-7 16,0 0 9-16,-1 0-1 16,-2 0 0-16,-2 0 6 15,-1 0-6-15,-4 0 0 16,4 0 5-16,-2 2-7 16,1-2 3-16,0 2-1 15,-1-2 0-15,2 0 8 16,1 1-8-16,4-1 0 0,-1 0 2 15,2 0 1 1,0 0 1-16,0 0 3 0,0 0 20 16,0 0-22-16,0 0 15 15,0 0-10-15,3 0-9 16,8 0 28-16,4 0-27 16,1 0 9-16,1 0-4 15,-1 0-4-15,2 0 9 16,-3 0-5-16,1 0-6 15,-2 0 19-15,-1 0-17 16,-2 2 2-16,-1 0-5 16,-3 0 6-16,1-1-14 15,-2 0-12-15,2 1-72 16,0 0-94-16,0-2-327 16</inkml:trace>
  <inkml:trace contextRef="#ctx0" brushRef="#br2" timeOffset="169358.04">18037 13704 37 0,'0'0'262'0,"0"0"-198"0,0 0 31 15,0 0 3-15,0 0-32 16,0 0-4-16,0 0-1 15,8-11-17-15,-7 11 0 16,-1 0-7-16,0 0-8 16,0 0 10-16,0 0-13 15,0 0-3-15,0 0 16 16,0 0-23-16,0 0 11 16,0 0-8-16,2 0-11 15,-2 0 15-15,0 0-17 16,0 0-1-16,0 13 8 15,0 7-3-15,0 6 22 0,-8 10-14 16,-7 1-6-16,0 1 21 16,-1 2-19-16,1-5 3 15,2-2 5-15,1-6-22 16,4-5 16-16,2-2-8 16,2-10-5-16,2-3 0 15,2-6-3-15,0-1-3 16,0 0 2-16,0 0-43 15,0-11-32-15,10-8-105 16,1 0-135-16,-2 0-239 16</inkml:trace>
  <inkml:trace contextRef="#ctx0" brushRef="#br2" timeOffset="170168.33">18042 13713 205 0,'0'0'353'15,"0"0"-308"-15,0 0 69 16,0 0-2-16,0 0-34 16,0 0-33-16,3-18-5 15,0 13 11-15,1 0-32 16,1 2 8-16,2-1-17 15,-1 1-5-15,1-1 2 16,1 1-7-16,1 3 0 16,-2 0 0-16,1 0 4 15,-1 0-4-15,-1 0 0 0,1 0 3 16,-2 8 1 0,-2 6-1-16,-1 2 7 0,-2 0 19 15,0-1-13-15,0 0 11 16,0 0 1-16,-7-1-13 15,-4-3 15-15,2-2-18 16,0-3-3-16,1-1 8 16,1-3-15-16,2-2 8 15,2 0-10-15,2 2 5 16,1-2-7-16,0 0 2 16,0 0-11-16,0 0 1 15,0 0-30-15,0 0 0 0,9 0 7 16,1 0 4-1,1 0 27-15,-1 4-21 0,0 1 6 16,1 1 14-16,-2 2-9 16,1 0 10-16,-2 4 0 15,-4 1-8-15,-2 1 6 16,-2 1-1-16,0 0 5 16,0-1 16-16,-5-3 1 15,-4 2 14-15,-2-4-1 16,-1 1-4-16,-2-1 25 15,2-3-28-15,0-3 5 16,-3 0 6-16,2-1-29 16,0-2 12-16,1 0-17 15,4 0 7-15,1 0-15 16,5-5-4-16,2-9-56 0,0-3-67 16,14 0-213-1</inkml:trace>
  <inkml:trace contextRef="#ctx0" brushRef="#br2" timeOffset="171578.75">18255 13606 408 0,'0'0'216'0,"0"0"-169"16,0 0 79-16,0 0-11 16,0 0-29-16,0 0-40 15,-6 0 5-15,6 0-24 16,0-2-19-16,3-3 15 16,4 1-23-16,1 0 1 0,1 3-3 15,1-1 7-15,-2 2-5 16,-2 0 0-16,-2 0 1 15,-4 0-6-15,2 0 5 16,-2 0 0-16,0 0-3 16,0 5 9-16,0 6-1 15,0 0 7-15,0 0-12 16,-8 1 18-16,-2 0-17 16,-2 0 2-16,0 1 7 15,0-4-6-15,0 0 2 16,5-2-5-16,1-3 4 15,1 1 2-15,5-2-7 0,0-2 0 16,0 1-1-16,0-2 8 16,0 2-1-16,0-1 13 15,6 1-5-15,3-2 16 16,4 0-29-16,-2 0 1 16,-2 0-2-16,-3 0-38 15,1 0-23-15,-1 0-64 16,0 2-190-16,-1 0-328 15</inkml:trace>
  <inkml:trace contextRef="#ctx0" brushRef="#br2" timeOffset="171819.67">18419 13690 699 0,'0'0'161'16,"0"0"-142"-16,0 0 96 16,0 0 22-16,0 0-82 15,0 0-5-15,-17 41-36 16,10-30-6-16,3-1-8 16,-1-5-1-16,2 2-19 15,2-6-89-15,1 1-128 16,0-2-265-16</inkml:trace>
  <inkml:trace contextRef="#ctx0" brushRef="#br2" timeOffset="172051.62">18562 13540 729 0,'0'0'110'16,"0"0"-86"-16,0 0 151 15,0 0-79-15,-27 88-44 16,21-66-21-16,1-1-28 16,3-1-6-16,2-3-22 0,0-5-245 15</inkml:trace>
  <inkml:trace contextRef="#ctx0" brushRef="#br2" timeOffset="193434.15">2181 13676 268 0,'0'0'17'16,"0"0"19"-16,0 0 62 15,0 0-30-15,0 0-28 16,0 0-4-16,0 0-6 16,0 0 9-16,0 6-5 15,0-6-12-15,0 0 20 16,0 0-7-16,0 0 5 15,0 0 6-15,0 0-20 16,0 0 12-16,0 0-1 16,0-4-31-16,0-4 4 15,0 0-10-15,0 1 2 16,0 1 3-16,0 2-1 16,0-3 1-16,0 4 13 0,0-1 0 15,0 2-6-15,-3 1-4 16,-2-3-6-16,1 4 3 15,-2-1 0-15,0 1-5 16,-3 0 0-16,-1 0 2 16,-1 0-3-16,-1 6 2 15,-1 5-1-15,1 3 13 16,-1 2-13-16,-1 1 15 16,6 2 5-16,-2 1-13 15,0 2 13-15,2-2-12 0,2 2 8 16,-1-2 6-16,2-1-20 15,1 0 13-15,2 0-2 16,-1 0-11-16,3-4 13 16,0 0-13-16,0-4 0 15,0-2 6-15,0-2-3 16,2 2-1-16,2-5 4 16,4 1-5-16,-1 0 8 15,4-2-11-15,-4-1 1 16,6-1 0-16,-2-1 6 15,-2 0-7-15,6 0 0 16,-5 0 5-16,1 0-6 16,-1 0 1-16,1-4 0 15,-4-3 2-15,2 2 2 16,-3 0-4-16,0 0 0 0,-3-2-21 16,0 1-14-16,-3 0-90 15,0 3-289-15</inkml:trace>
  <inkml:trace contextRef="#ctx0" brushRef="#br2" timeOffset="195783.21">2282 13558 267 0,'0'0'130'0,"0"0"-100"16,0 0 98-16,0 0 4 15,0 0-31-15,0 0-28 16,-6-6-2-16,6 6 15 16,0 0-26-16,0 0-5 15,0 0-10-15,0 0-19 16,0 0 12-16,0 0-16 16,0 0-4-16,0 0 12 15,0 0-22-15,0 0 14 0,0 0-5 16,0-1-14-16,0-3-2 15,5 3-1-15,1-2-1 16,0 0-6-16,1-1 3 16,2 3 4-16,-3 1 0 15,-1 0 1-15,2 0-7 16,-6 0 6-16,2 0-2 16,-1 0-5-16,1 0 1 15,-3 5 6-15,3 2 0 16,-3 3-13-16,0-1 13 15,0 1-12-15,0-3 12 16,-8 5-7-16,-2-3 8 16,-2 2-1-16,3-2 0 15,2-1 4-15,1-3-10 16,4 0 6-16,1-1 0 0,-1-1-7 16,2-2 3-1,0 2 4-15,0-3-1 0,0 1-11 16,0-1 8-16,0 0-2 15,0 1 1-15,0 1 5 16,2 0 0-16,4-1 6 16,1 1-6-16,4 1 0 15,-4-1-17-15,2-1-58 16,0-1-84-16,0 0-147 16</inkml:trace>
  <inkml:trace contextRef="#ctx0" brushRef="#br2" timeOffset="196028.3">2472 13617 642 0,'0'0'53'15,"0"0"7"-15,0 0 86 16,0 0-57-16,0 0-37 16,0 0-29-16,-12 71-3 15,9-62-20-15,0-4-4 0,0 1-83 16,-1-5-222 0</inkml:trace>
  <inkml:trace contextRef="#ctx0" brushRef="#br2" timeOffset="196743.06">2472 13617 389 0,'44'9'311'0,"-42"-15"-287"16,1-1 89-16,3 1-10 16,0-3-76-16,3 1-10 15,-2 0 9-15,-2 0-18 16,1 3 3-16,-5 1 10 16,2-1-10-16,-1 3 21 15,-2 1-12-15,0 1 0 16,0 0 15-16,0 0-22 15,0 0 11-15,0 0-7 16,0 0-15-16,0 0 7 16,0 0-9-16,0 0 0 15,0 0-5-15,0 0-9 16,3 4 14-16,1 8-1 0,-1-2-7 16,0 2-20-16,-3-1-18 15,0 1-14-15,0-1 9 16,0-2 1-16,0 2 20 15,0-3 12-15,0-2-6 16,0-1 23-16,0-3-7 16,0-1 8-16,0-1 1 15,0 0 2-15,0 0 2 16,-3 1 7-16,0 2-7 16,-1-2 16-16,1 1-14 15,-2-1 3-15,2 2 3 16,-1-1-10-16,2-2 2 0,1 1-1 15,-1-1 1 1,2 0 2-16,0 0-7 0,0 0 3 16,0 0 20-16,0 0-11 15,0 0 13-15,0 0-3 16,0 0-13-16,0 0 21 16,0 0-17-16,0 0-4 15,3 0 2-15,5 0-9 16,1 0 14-16,4 0-13 15,-4 0 4-15,3 0-14 16,-3 0-4-16,0 0-100 16,0 0-143-16</inkml:trace>
  <inkml:trace contextRef="#ctx0" brushRef="#br2" timeOffset="206666.07">12154 13591 395 0,'0'0'78'0,"0"0"-22"16,0 0 42-16,0 0-3 15,0 0-46-15,0 0 4 16,0 0-3-16,0-1-18 15,0 1 0-15,0 0-12 16,0 0 2-16,0 0 11 16,0 0-19-16,0 5 12 0,0 12 23 15,0 4-5-15,0 8 7 16,0 6-20 0,-7-1-2-16,-2 7 2 0,-3 1-20 15,-3 0 22-15,0-2-3 16,0-2-19-16,3-4 14 15,2-6-20-15,0-6 0 16,5-5-3-16,4-7 1 16,1-8-6-16,0-2 0 15,0 0-57-15,1-4-31 16,11-19-113-16,6-3-280 16</inkml:trace>
  <inkml:trace contextRef="#ctx0" brushRef="#br2" timeOffset="207124.06">12174 13650 454 0,'0'0'215'16,"0"0"-205"-16,0 0 102 16,0 0-17-16,0 0-32 15,0 0-15-15,3-26-36 16,10 25-2-16,1 1 9 0,3 0-17 16,0 0 12-16,1 12 11 15,0 6-5-15,-2 0 2 16,-1 4-13-16,-6 2 7 15,2-1 8-15,-7 2-14 16,-4 2 5-16,0 0 4 16,0-1-11-16,-3-1 18 15,-9-1-15-15,-6-2-1 16,0-4 11-16,-3-1-12 16,-2-4 6-16,3-4 2 15,-1 0-10-15,2-5 10 16,4-4-17-16,2 0 0 0,4 0-2 15,7-15-36-15,2-4-41 16,3-3-129-16,16 1-269 16</inkml:trace>
  <inkml:trace contextRef="#ctx0" brushRef="#br2" timeOffset="208014.5">12478 13494 522 0,'0'0'168'0,"0"0"-142"16,0 0 100-16,0 0-52 0,0 0-16 16,0 0-10-16,3-5-38 15,6 3 10-15,0-4-14 16,2 5 4-16,0-3 2 15,-2 4-9-15,-1 0 18 16,1 0-8-16,0 0 2 16,-3 0 3-16,0 0-16 15,-2 0 10-15,-1 0-12 16,-1 0 4-16,1 0-11 16,-1 7 7-16,-2 4 0 15,0 0 8-15,0 2-8 16,0 0 6-16,-10 2-6 0,-3 0 7 15,-5 4-8-15,0 0 1 16,-1-1 0-16,1-2-3 16,3-3 9-16,4 0-6 15,1-2 0-15,5-3 2 16,2-4-6-16,3 1 4 16,0-4 0-16,0-1-6 15,0 2 6-15,0-2 0 16,5 0 17-16,8 0-2 15,2 0 7-15,3 0-22 16,-6 0-1-16,-3 0-12 16,-2 0-38-16,-4 0-47 15,-1 0-123-15,-1 0-323 0</inkml:trace>
  <inkml:trace contextRef="#ctx0" brushRef="#br2" timeOffset="208344.44">12660 13655 575 0,'0'0'109'15,"0"0"-75"-15,0 0 104 16,0 0-28-16,0 0-52 16,0 0-38-16,-16 49-4 15,10-43-16-15,4-1 0 16,1 0-17-16,-2-1-119 15,3-1-149-15,-2 0-318 16</inkml:trace>
  <inkml:trace contextRef="#ctx0" brushRef="#br2" timeOffset="212596.18">12829 13544 320 0,'0'0'132'0,"0"0"-103"0,0 0 78 16,0 0-5-16,0 0-30 15,0 0-5-15,-6 2-24 16,6-2 12-16,0 0-3 15,0 0-15-15,0 0 8 16,0 0-18-16,0 0-6 16,0 0 8-16,0 0-20 15,6 0 8-15,3 0-14 16,4-6 4-16,0-3-14 16,-2-1 2-16,1 0-12 15,0-1 15-15,-3 2-20 16,-3 1 17-16,3 1-2 0,-6 2-5 15,1 0 9-15,-2 2 0 16,-2 3 3-16,0 0-4 16,0 0 4-16,0 0-1 15,0 0 1-15,0 0 0 16,0 3 2-16,0 11-1 16,-5 6 6-16,-1 4 15 15,-1 1-18-15,4-1 19 16,-2-2-6-16,2 0-16 15,0-6 11-15,2-1-12 16,1-6 0-16,0-4 1 16,0-2 3-16,0-1-4 0,0-1 0 15,0-1-13-15,0 0-5 16,0 0-36-16,0 0-34 16,0 0 7-16,0 0-5 15,0 0-13-15,-2 2-24 16,-1-1-29-16,-1 0 44 15,-2-1-11-15,0 0-119 16</inkml:trace>
  <inkml:trace contextRef="#ctx0" brushRef="#br2" timeOffset="212784.12">12844 13672 128 0,'0'0'100'16,"0"0"-10"-16,0 0 16 16,0 0-6-16,0 0-21 15,0 0 10-15,-14 0 5 0,14 0-30 16,0 0-8-1,5 0-21-15,8 0 14 0,3 4 8 16,3 0-26-16,-2 1-12 16,3 1-16-16,-4 0 6 15,2-2-18-15,-1-1-4 16,3 1-132-16,-3-3-122 16</inkml:trace>
  <inkml:trace contextRef="#ctx0" brushRef="#br2" timeOffset="-195578.88">16042 13590 231 0,'0'0'325'0,"0"0"-296"15,0 0 50-15,0 0 18 16,0 0-42-16,0 0-8 16,0 0-9-16,0 0-8 15,0 0 19-15,0 0-19 0,0 0 0 16,0 0 4-16,0 0-20 15,0 0 13-15,0 0-13 16,0 3-11-16,0 3 13 16,0 7-14-16,0 6 24 15,0 5 8-15,0 6-27 16,0 3 18-16,-3 1-7 16,-7 4-10-16,0 0 12 15,-3-3-18-15,2-2 6 16,2-4 4-16,1-7-7 15,2-3 1-15,3-6-6 16,1-4 2-16,0-4-6 0,2-2 4 16,0-1 0-16,0-2-2 15,0 0-37 1,0 0-17-16,0-2-54 0,0-12-145 16,2-4-124-16</inkml:trace>
  <inkml:trace contextRef="#ctx0" brushRef="#br2" timeOffset="-195202.86">16089 13595 608 0,'0'0'40'16,"0"0"49"-16,0 0 21 16,0 0-64-16,0 0-8 15,0 0 22-15,63-4-25 16,-46 8 11-16,-1 0-17 15,-2 1-16-15,-3-2 5 16,-1 0-16-16,-4-1-2 16,-2-1 0-16,-1 1 1 15,0-2-5-15,0 0-26 0,2 0-58 16,1 2-61-16,-2-1-87 16,-1 1-111-16</inkml:trace>
  <inkml:trace contextRef="#ctx0" brushRef="#br2" timeOffset="-194949.23">16081 13761 404 0,'0'0'190'0,"0"0"-146"0,0 0 91 16,0 0-25-16,0 0-31 15,0 0-19-15,39 4-14 16,-24-2-12-16,-3-1-27 16,0-1 7-16,-5 2-14 15,-1-2-8-15,-1 2-11 16,-1 0-95-16,0 3-34 16,-4 2-132-16,0 1-174 15</inkml:trace>
  <inkml:trace contextRef="#ctx0" brushRef="#br2" timeOffset="-194657.33">15974 14023 452 0,'0'0'179'16,"0"0"-140"-16,0 0 96 15,0 0-30-15,0 0-46 16,0 0-2-16,62 0-39 16,-44 0-16-16,-1 0 4 0,-7-3-6 15,-2 3-28 1,-1 0-39-16,1 0-62 0,-2 0-130 15,3-4-274-15</inkml:trace>
  <inkml:trace contextRef="#ctx0" brushRef="#br2" timeOffset="-190730.11">16402 13560 408 0,'0'0'73'15,"0"0"8"-15,0 0 35 16,0 0-31-16,0 0-12 16,0 0-28-16,0-5 10 15,0 3 1-15,0 2-11 16,0-1 7-16,0 1-15 16,0 0-8-16,0 0 9 15,0 0-21-15,0 0 9 16,0 0-5-16,0-1-15 15,0 1 16-15,0-4-15 16,3 0-6-16,4 1-2 16,1-2-8-16,1 1 9 15,1 2 0-15,-1 0 2 16,0 2-7-16,0 0 5 0,-3 0 0 16,-3 0-5-16,-3 0 2 15,0 0 3-15,0 0 0 16,0 0-6-16,0 2 1 15,0 5 5-15,0 3 0 16,0-1-5-16,0 2 3 16,0 0 2-16,-1-1 0 15,-6-2-12-15,0 3 9 16,1-2-2-16,-1 0 0 16,-1-2 4-16,2 0-17 15,-1 0 17-15,1-3-4 16,0 2-6-16,3-2 8 0,-2-1-3 15,2 0-3-15,2-1 7 16,-2-1-8-16,3-1 10 16,0 0-1-16,0 0 0 15,0 0-6-15,0 0 7 16,0 0 0-16,0 0-4 16,0 0 3-16,0 2 1 15,0-1 11-15,7 3-11 16,1-3 14-16,1 1-11 15,1-1-3-15,-1 0 0 16,3-1 0-16,1 0-3 16,-2 0-25-16,1 0-86 15,-3 0-121-15,-3 0-321 0</inkml:trace>
  <inkml:trace contextRef="#ctx0" brushRef="#br2" timeOffset="-190349.94">16614 13676 568 0,'0'0'174'16,"0"0"-172"-16,0 0 102 15,0 0 11-15,0 0-27 16,0 0-40-16,-9 59-29 16,6-50-1-16,0-1-18 15,0-3-5-15,3-3-55 16,0-2-217-16</inkml:trace>
  <inkml:trace contextRef="#ctx0" brushRef="#br2" timeOffset="-189271.12">16782 13585 507 0,'0'0'164'0,"0"0"-81"16,0 0 66-16,0 0-17 16,0 0-51-16,0 0-46 15,-1 2 19-15,1-2-18 16,0 0-24-16,6-4-2 16,3-3-10-16,3 0 0 15,-2-1-1-15,2-1 2 0,0 0-5 16,-1-1 3-16,-4 2-4 15,0 1-3-15,-2 3 6 16,-4 1 2-16,1 2-3 16,-2-1 6-16,0 0-3 15,0 2 0-15,0 0 2 16,0 0-3-16,0 0 1 16,0 0 0-16,0 0-3 15,0 8-1-15,-2 5 4 16,-2 0 0-16,-1 0 3 15,0 0-8-15,2 1 5 16,1-1 0-16,1 1-4 16,-1-1 2-16,1-1 2 0,1-2 0 15,-2-2-10-15,2-1 7 16,0-1-11-16,-1-1 7 16,-1-1 5-16,1 0-15 15,-1-1 15-15,-1-2-3 16,-2 1-14-16,1 0 18 15,-2-1-8-15,-1 2 9 16,-1 0-4-16,-2 1 4 16,1-2 0-16,0 2 0 15,3-1 4-15,-3-1-7 16,5 1 3-16,1-2 0 16,0 2-2-16,1-3 7 15,1 2-5-15,1-2 0 16,0 0 3-16,0 0 1 0,0 0-4 15,0 2 5-15,0-2 14 16,0 0-15-16,0 0 18 16,0 0-2-16,0 1-10 15,1 1 15-15,11-2-18 16,4 2 5-16,5-2 14 16,0 0-25-16,3 0 13 15,0 0-14-15,-3 0 5 16,-5 2-15-16,-5 0-11 15,-3 3-83-15,-5-2-141 16,-3 0-692-16</inkml:trace>
  <inkml:trace contextRef="#ctx0" brushRef="#br0" timeOffset="-145253.04">9876 10580 285 0,'0'0'85'15,"0"0"-27"-15,0 0 22 16,0 0-14-16,0 0-10 16,0 0 11-16,0 0 12 15,0-3-20-15,0 3 0 0,0 0-13 16,0 0-25-16,0 0 4 15,0 0-16-15,0 0-8 16,0 0-1-16,0 0 0 16,0 0-1-16,0 0-23 15,0 0-32-15,0 0 18 16,0 0-18-16,0 0 8 16,0 0 40-16,0 0 8 15,0-4 16-15,0 4 13 16,0 0-5-16,0-2 23 15,0 2-18-15,0 0 2 16,0 0 5-16,0 0-24 0,0 0 11 16,0 0-5-16,0 9-16 15,0 6 53-15,0 5-20 16,3 1-20-16,-1 4 3 16,-1-2-16-16,1-1 4 15,1 0-6-15,-2-1-6 16,4-2 6-16,1-2-68 15,1-1-28-15,-1-1-16 16,-3 3-105-16,2-4-23 16,-2 1-110-16</inkml:trace>
  <inkml:trace contextRef="#ctx0" brushRef="#br0" timeOffset="-144856.05">9939 11094 378 0,'0'0'114'0,"0"0"-38"0,0 0 55 15,0 0-42-15,0 0-25 16,0 0-33-16,7 47 24 16,-5-36 11-16,-1 1-38 15,-1 3 4-15,0 0-11 16,0-1-13-16,0 0-2 15,0-1-2-15,0-1-4 16,0 1 0-16,0-1-21 16,0-1-55-16,0 3-52 15,0-1-114-15,0-2-146 16</inkml:trace>
  <inkml:trace contextRef="#ctx0" brushRef="#br0" timeOffset="-144421.49">9933 11570 349 0,'0'0'36'16,"0"0"13"-16,0 0 49 16,0 0-7-16,0 0-25 15,0 0 3-15,0 38 15 16,0-27-52-16,0 1 26 15,0-1-28-15,0 0-20 16,0 2 8-16,0 0 0 16,0 1-9-16,0 1 8 15,0 0-16-15,0-2 3 16,0-1-4-16,0-1-4 16,0-2-5-16,0-1-51 15,0 1-28-15,0-1-96 16,0-2-96-16,0 3-134 0</inkml:trace>
  <inkml:trace contextRef="#ctx0" brushRef="#br0" timeOffset="-144068.32">9933 12005 435 0,'0'0'46'15,"0"0"25"-15,0 0 26 16,0 0-19-16,0 0-27 16,0 0 9-16,0 69-8 15,0-55-21-15,0-1-1 16,0 2 29-16,0-1-37 15,0-2 3-15,0-1-18 16,0 0 7-16,0-2 1 16,0 3-14-16,0 0 1 15,0 1-2-15,0 1-11 16,0 0-42-16,0 2-48 16,0-2-29-16,0 0-137 15,0-1-242-15</inkml:trace>
  <inkml:trace contextRef="#ctx0" brushRef="#br0" timeOffset="-143738.43">9903 12616 10 0,'0'0'465'0,"0"0"-431"0,0 0 9 16,0 0 82-16,0 0-54 16,0 0-39-16,-7 88-8 15,7-69 29-15,0 0-8 16,0-2-19-16,0-1-5 15,0-1-9-15,0 0 2 16,0-3-14-16,0-2-11 16,0 2-64-16,0-1-126 15,0-2-189-15</inkml:trace>
  <inkml:trace contextRef="#ctx0" brushRef="#br0" timeOffset="-142597.43">9903 12967 18 0,'0'0'399'16,"0"0"-330"0,0 0 53-16,0 0-9 0,0 0-20 15,0 0-14-15,0 0-18 16,0 0 22-16,0 7-8 16,0 5-9-16,0 6 9 15,0 0-49-15,0 4 1 16,0 1-6-16,0 3-17 15,0-1 2-15,0-2-6 16,-3-2-7-16,3-2-2 16,0-2-56-16,0 0-38 15,0-2-93-15,0 1-79 16,0 2-203-16</inkml:trace>
  <inkml:trace contextRef="#ctx0" brushRef="#br0" timeOffset="-142268.54">9891 13587 163 0,'0'0'311'16,"0"0"-250"-16,0 0 57 0,0 0 8 16,0 0-45-16,0 0-53 15,0 84 20-15,0-68-12 16,0-1-21-16,0 0 4 16,0 1-16-16,0-1-3 15,0 1 0-15,0-1-5 16,0 1-19-16,0-1-34 15,0-2-39-15,0 0-64 16,0-1-131-16</inkml:trace>
  <inkml:trace contextRef="#ctx0" brushRef="#br0" timeOffset="-141909.59">9891 14170 441 0,'0'0'50'0,"0"0"4"16,0 0 61-16,0 0-56 16,0 0-31-16,0 0 37 0,0 74-14 15,0-63-21-15,0-2 4 16,0 1-28-16,0 3 1 16,0-1-7-16,0-3 6 15,2 2-12-15,1-4 2 16,0 1-58-16,-2 0-89 15,2-2-136-15</inkml:trace>
  <inkml:trace contextRef="#ctx0" brushRef="#br0" timeOffset="-141547.98">9904 14708 400 0,'0'0'55'15,"0"0"-17"-15,0 0 77 16,0 0-39-16,0 0-19 0,8 86-25 16,-5-71 16-16,-3-2-23 15,3 0-23-15,-1-1 0 16,-1 1-2-16,-1-1 0 16,2-1-2-16,-2 2-33 15,0-1-40-15,0-1-54 16,0 2-116-16</inkml:trace>
  <inkml:trace contextRef="#ctx0" brushRef="#br0" timeOffset="-141172.08">9904 15286 435 0,'0'0'183'0,"0"0"-178"15,0 0 110-15,0 0-8 16,-7 84-82-16,7-67 12 15,0 1 4-15,0 0-9 0,0-1-25 16,0-2-3 0,0-3 10-16,0 3-6 0,0-1 1 15,0 0-7-15,0 1 1 16,0-1-6-16,0 0-35 16,-1 0-24-16,-2 0 47 15,1-1-133-15,2-2-59 16,-1-2-224-16</inkml:trace>
  <inkml:trace contextRef="#ctx0" brushRef="#br0" timeOffset="-140811.54">9887 15952 506 0,'0'0'163'16,"0"0"-137"-16,0 0 44 15,0 0 40-15,0 85-60 16,0-69-42-16,0-2 30 15,0 0 4-15,0-4-40 16,0 2 33-16,0 1-25 0,0 0 5 16,0 2-10-16,0 0 1 15,0 0-7-15,0 2 1 16,0-2-18-16,0-2-34 16,0-1-44-16,0-3-99 15,0-4-27-15</inkml:trace>
  <inkml:trace contextRef="#ctx0" brushRef="#br0" timeOffset="-140446.26">9893 16565 491 0,'0'0'69'16,"0"0"-13"-16,0 0 43 16,0 0-2-16,0 0-64 15,0 91 8-15,-2-69 36 16,-1 2-6-16,2 0-47 15,-1-1 17-15,2-1-3 0,-1-1-18 16,-2-3-14 0,1 2-1-16,1-4-3 0,1-3-2 15,0-4-33-15,0-2-17 16,0 1-91-16,0 1-40 16,0 6-57-16,-2 2-160 15</inkml:trace>
  <inkml:trace contextRef="#ctx0" brushRef="#br0" timeOffset="-140122.62">9832 17372 717 0,'0'0'109'15,"0"0"-58"-15,0 0 26 16,0 0 10-16,-5 91-74 16,2-70-6-16,3 2-7 15,0 0 0-15,0-2-4 16,0-5 2-16,0-1-29 15,0-4 15-15,0-1-39 16,0 0-9-16,0-1-39 0,0-3-98 16,0 6-76-16</inkml:trace>
  <inkml:trace contextRef="#ctx0" brushRef="#br0" timeOffset="-139943.91">9824 17785 681 0,'0'0'149'0,"0"0"-141"16,0 0 24-16,0 0-32 16,0 0-7-16,0 0-120 0,-3 70-146 15</inkml:trace>
  <inkml:trace contextRef="#ctx0" brushRef="#br0" timeOffset="-134979.04">17870 10642 24 0,'0'0'374'16,"0"0"-366"-16,0 0 51 15,0 0-3-15,0 0-2 16,0 0 13-16,0 0-32 15,5-21 11-15,-5 21 12 16,0 0-8-16,0 0 2 16,0 0-17-16,0 0 11 15,0 0 12-15,0 0-29 16,0 0 8-16,0 0-7 16,0 0-15-16,0 0 18 15,0 0-25-15,0 2-1 0,0 11 11 16,0 3-6-16,0 2 12 15,0 3-24-15,1 0 5 16,2 3-13-16,-2 1-13 16,2 1-64-16,-1 0-59 15,-1 2-88-15,-1 0-57 16</inkml:trace>
  <inkml:trace contextRef="#ctx0" brushRef="#br0" timeOffset="-134596.4">17833 11261 378 0,'0'0'187'0,"0"0"-127"16,0 0 70-16,0 0-31 16,0 0-17-16,0 0-46 0,1 84 21 15,1-63-35 1,1 0 0-16,-2-2-8 0,1 0-11 15,-2 1 2-15,0 0-5 16,0 0 0-16,0 1-1 16,0 0-50-16,0 1-50 15,0-2-24-15,-2-2-102 16,-1-2-81-16</inkml:trace>
  <inkml:trace contextRef="#ctx0" brushRef="#br0" timeOffset="-134266.34">17828 11980 413 0,'0'0'68'0,"0"0"-25"16,0 0 61-16,-14 84-35 16,12-60-13-16,1-3-20 15,1 3-6-15,0-1 7 0,0 2-12 16,0-1-22-16,0-1-3 15,0 1-30-15,0-2-112 16,0-1-140-16</inkml:trace>
  <inkml:trace contextRef="#ctx0" brushRef="#br0" timeOffset="-133397.25">17778 12627 23 0,'0'0'157'0,"0"0"-132"16,0 0 46-16,0 0 10 16,0 0-29-16,0 0-2 15,0-17 9-15,0 15-11 16,0 2 14-16,0-2 0 16,0 1-7-16,0 1 18 15,0-1-23-15,0 1-2 0,0 0 16 16,0 0-16-16,0 0 0 15,0 0-9-15,0 0-15 16,0 0 19-16,0 0-20 16,0 0-8-16,0 4 2 15,0 15-17-15,0 6 29 16,0 5-22-16,0 1-1 16,0 0-6-16,0 0 0 15,0 2-20-15,0-2-39 16,0 0-67-16,0 0-31 15,0 0-48-15,1 1-40 16,4 0-47-16</inkml:trace>
  <inkml:trace contextRef="#ctx0" brushRef="#br0" timeOffset="-133051.28">17818 13281 154 0,'0'0'311'0,"0"0"-294"15,0 0 61 1,0 0 34-16,0 0-30 0,0 0-11 15,12 9 11-15,-11 2-18 16,1 7-14-16,-2 0-3 16,0 4-33-16,0 4 6 15,0-1-8-15,0 1-7 16,0 1-7-16,0 1 2 16,0-1-63-16,0 2-34 15,0 0-39-15,0-6-54 16,1 2-91-16</inkml:trace>
  <inkml:trace contextRef="#ctx0" brushRef="#br0" timeOffset="-132712.39">17815 14003 429 0,'0'0'71'16,"0"0"-29"-16,0 0 18 15,0 84 13-15,0-64-46 16,0 1-5-16,0-1 4 16,0-1-21-16,0-1-3 15,3-1-4-15,-3 0-53 16,1-5-69-16,-1 1-83 16</inkml:trace>
  <inkml:trace contextRef="#ctx0" brushRef="#br0" timeOffset="-132316.52">17834 14587 521 0,'0'0'66'0,"0"0"-33"0,0 0 44 15,0 0-26-15,0 0-10 16,0 94-19-16,0-73-13 16,0-3 32-16,-3 4-37 15,-1 2-3-15,-1-2-2 16,1 4 0-16,0-2-3 16,-1-2-55-16,0-2-118 15,1-2-53-15</inkml:trace>
  <inkml:trace contextRef="#ctx0" brushRef="#br0" timeOffset="-131507.75">17849 15236 197 0,'0'0'69'0,"0"0"8"15,0 0 29-15,0 0-23 16,0 0 6-16,0 0 7 16,0 0-12-16,0-15 3 15,0 28-26-15,0 12 21 16,0 5-10-16,0 7-32 16,0 2-14-16,-3 1 2 15,2-4-25-15,1-3 0 16,0-4-3-16,0-6-27 15,0-2-10-15,0-3-62 16,0 1-47-16,0 2-97 16,0-2-128-16</inkml:trace>
  <inkml:trace contextRef="#ctx0" brushRef="#br0" timeOffset="-131128.88">17827 16081 520 0,'0'0'34'16,"0"0"55"-16,0 0 4 15,0 0-36-15,-9 82-14 16,3-62 13-16,3 3-36 16,0 0-16-16,0-4 0 15,3-3-4-15,0-2-11 16,0-1-4-16,0 0-16 15,0-1-63-15,0 1 24 16,0-1-75-16,0-1-47 0,0 0-154 16</inkml:trace>
  <inkml:trace contextRef="#ctx0" brushRef="#br0" timeOffset="-130727.01">17795 16727 86 0,'0'0'483'15,"0"0"-483"-15,0 0 49 16,0 0 30-16,0 0-11 16,0 0-22-16,0 88-39 15,0-73 25-15,0 1-4 16,0 3 1-16,0-1 21 15,0 1-50-15,5 0 63 0,-1 0-63 16,-1 2-8 0,1-4-9-16,-3 1-3 0,-1-3-91 15,0-5-123-15,0 2-63 16</inkml:trace>
  <inkml:trace contextRef="#ctx0" brushRef="#br0" timeOffset="-130379.09">17818 17287 901 0,'0'0'76'0,"0"0"-76"15,0 0 94-15,12 107-54 16,-6-73-1-16,0 1-32 16,2 2 9-16,2-3-16 15,-1 1 3-15,1-4-2 16,-6 0 3-16,1-2-8 15,-4-2-4-15,-1 3-39 16,0-5-50-16,0-3-161 0,0-5-203 16</inkml:trace>
  <inkml:trace contextRef="#ctx0" brushRef="#br0" timeOffset="-118845.57">1842 13538 426 0,'0'0'4'0,"0"0"0"15,0 0 74 1,0 0-16-16,0 0-18 0,81 15 1 15,-60-15-11-15,-2 0 9 16,2 0-18-16,-3 0-22 16,-6 0-6-16,-5 0-9 15,-1 0-86-15,2 0-84 16,-4 0-140-16</inkml:trace>
  <inkml:trace contextRef="#ctx0" brushRef="#br0" timeOffset="-118304.9">1375 13595 186 0,'0'0'113'0,"0"0"-73"16,0 0 67-16,0 0 16 15,0 0-27-15,0 0-1 16,-13-2 5-16,13 0-32 16,0 2-16-16,0-3-7 15,0 3-1-15,0-1-16 16,3-1-25-16,7 0 27 15,5 1-7-15,1-1-8 16,4 2 13-16,8 0-12 0,-1 0 5 16,-3 0-10-16,3 0-7 15,-9 0-4-15,3 0 0 16,-1 0-13-16,-3 0-46 16,4 0-57-16,-3 0-65 15,1 0-209-15</inkml:trace>
  <inkml:trace contextRef="#ctx0" brushRef="#br0" timeOffset="-117702.01">2306 13493 270 0,'0'0'259'0,"0"0"-227"0,0 0 82 16,0 0-14-1,0 0-21-15,0 0-24 0,33 0-21 16,-12 0 25-16,-2 0-20 15,2 0-21-15,0 0 1 16,-6 0-14-16,3 0-3 16,-2 1-2-16,-1 2-2 15,3 2-5-15,3-2-39 16,7-3-55-16,5 0-163 16,3 0-158-16</inkml:trace>
  <inkml:trace contextRef="#ctx0" brushRef="#br0" timeOffset="-117235.55">3195 13544 288 0,'0'0'103'0,"0"0"-86"16,0 0 81-16,0 0-11 16,0 0-8-16,0 0-15 15,78 0-4-15,-53 0 0 16,2 0 1-16,0 0-43 16,4 0 1-16,-4 0-12 15,1 0-2-15,-3 0-5 16,-2 0-2-16,-5 0-4 15,0 0-5-15,0 0-12 0,-3 2-41 16,3-1-8-16,-2-1-41 16,4 0-217-16</inkml:trace>
  <inkml:trace contextRef="#ctx0" brushRef="#br0" timeOffset="-116933.29">4035 13551 505 0,'0'0'92'15,"0"0"-38"-15,0 0 75 16,0 0-38-16,0 0-44 16,99 14-3-16,-71-10 21 15,-1 1-33-15,3 1 4 16,-8 1-13-16,-4-1-13 16,-5-1-20-16,-2-2-28 15,-3-2-177-15,-5-1-162 16</inkml:trace>
  <inkml:trace contextRef="#ctx0" brushRef="#br0" timeOffset="-106283.5">5023 13593 331 0,'0'0'51'0,"0"0"12"16,0 0 41-16,0 0-42 15,0 0-10-15,0 0 16 16,0 0-10-16,46-3-9 15,-32 1 9-15,-4 1-21 16,2 1 14-16,3 0-9 0,3 0-18 16,0 0 17-16,6 0-9 15,4 0-16-15,3 0 3 16,7 0-16-16,0 0 1 16,1 0-4-16,0 0-9 15,-5 0-36-15,-1 0-100 16,-3 0-32-16,-3 0-56 15,-2 0-287-15</inkml:trace>
  <inkml:trace contextRef="#ctx0" brushRef="#br0" timeOffset="-105757.5">6290 13560 478 0,'0'0'41'15,"0"0"44"-15,0 0 38 16,0 0-40-16,0 0-48 16,0 0-14-16,64-16 7 15,-51 16-19-15,1 0 9 16,2 0-1-16,4 0-16 0,5 0 53 16,3 0-51-1,5 0 3-15,6 0-5 0,4 0-1 16,2 0-2-16,4-4-22 15,-4 2-41-15,-2-1-58 16,-4 3-85-16,-3-2-37 16</inkml:trace>
  <inkml:trace contextRef="#ctx0" brushRef="#br0" timeOffset="-105330.57">7574 13514 427 0,'0'0'39'16,"0"0"-14"-16,0 0 72 16,0 0-41-16,0 0-18 0,78 2-11 15,-51 0 59-15,1 2-42 16,2-1-23-16,-2 1 17 15,2-3-24-15,1 2-10 16,-1-1-1-16,-3 1-1 16,-2-1-4-16,-5-2-7 15,-4 3-42-15,-4-2-69 16,0 1-42-16,-6-2-9 16,5 0-81-16</inkml:trace>
  <inkml:trace contextRef="#ctx0" brushRef="#br0" timeOffset="-104873.64">8653 13561 154 0,'0'0'145'0,"0"0"-131"0,0 0 122 16,101 0 53-16,-77 0-106 15,-5 0-6-15,-5 0-54 16,-1 0 18-16,-4 0-4 16,0 0-31-16,-1 0 11 15,-1 0-8-15,2 0-5 16,-1 0 10-16,2 0-11 16,5 0 6-16,10 0 5 15,5 0-5-15,3 0 3 16,7 0-12-16,-1 0-5 0,1 0-46 15,-2 0-8 1,-1 0-2-16,-1 0-74 0,4 0 45 16,-3 0-206-1</inkml:trace>
  <inkml:trace contextRef="#ctx0" brushRef="#br0" timeOffset="-104477.77">10114 13546 585 0,'0'0'39'0,"0"0"-36"15,0 0 84-15,0 0 13 16,0 0-62-16,0 0-9 16,99 0-17-16,-73 0 11 15,2 0-11-15,4 0-8 16,-1-2-5-16,3 2 3 15,-1 0-2-15,-2 0 0 0,0 0-5 16,1 0-7-16,-4 0-49 16,-1 0 11-16,0 0-80 15,0 0-13-15,-2 0-85 16</inkml:trace>
  <inkml:trace contextRef="#ctx0" brushRef="#br0" timeOffset="-103547">11686 13580 502 0,'0'0'10'0,"0"0"18"16,0 0 75-16,0 0-58 15,97 0 13-15,-67 0-6 16,1 0-28-16,0 0-9 16,1 0-12-16,-4 0-6 15,-2 0-14-15,0 5-64 0,-2-3-72 16,0-1-114-16</inkml:trace>
  <inkml:trace contextRef="#ctx0" brushRef="#br0" timeOffset="-103119.99">12926 13583 427 0,'0'0'140'16,"0"0"-113"-16,0 0 71 15,0 0 8-15,101-3-48 16,-74 1-23-16,3 2 9 16,0 0-7-16,-1 0-16 0,1 0 0 15,-1 0-10 1,0 0-7-16,0 0-8 0,-2 0-6 15,3 0-19-15,1 0-8 16,3 2-40-16,0 1-54 16,-2-1-43-16,-1-2-113 15</inkml:trace>
  <inkml:trace contextRef="#ctx0" brushRef="#br0" timeOffset="-102766.85">14261 13535 690 0,'0'0'22'0,"0"0"-20"15,0 0 55-15,103 5 38 16,-76-2-54-16,-2-2-40 16,1 2 34-16,3-1-3 15,4 1-32-15,0 0 0 0,1 0-4 16,-1-1-25-16,2 1-32 15,-1-1-80-15,3-1-22 16,0-1-103-16</inkml:trace>
  <inkml:trace contextRef="#ctx0" brushRef="#br0" timeOffset="-102286.63">15625 13552 610 0,'0'0'115'0,"0"0"-92"16,0 0 23-16,82 3 29 15,-57-3-65-15,2 0 1 16,1 2-11-16,-2-1 0 16,-1 1-10-16,-3 1 9 15,2 2-5-15,-3 0-4 16,2-1-65-16,2 1-53 15,2 0-63-15</inkml:trace>
  <inkml:trace contextRef="#ctx0" brushRef="#br0" timeOffset="-101866.73">17078 13642 476 0,'0'0'16'0,"0"0"3"16,0 0-15-16,98 0 15 0,-67 0-38 15,4 0-27 1,1 0 13-16,6 0 3 0,7 0-121 16,7 0 96-16,5 0 19 15</inkml:trace>
  <inkml:trace contextRef="#ctx0" brushRef="#br0" timeOffset="-101153.27">18990 13535 621 0,'0'0'78'16,"0"0"-28"-16,0 0 74 15,83 0-60-15,-50 1-23 16,3-1-36-16,2 2 18 16,-1 0-15-16,1 1-6 15,-1-2-4-15,3-1-6 16,0 2-53-16,5-2 6 15,3 0-201-15,-2 0-225 16</inkml:trace>
  <inkml:trace contextRef="#ctx0" brushRef="#br0" timeOffset="-100786.39">20444 13612 659 0,'0'0'13'0,"0"0"-11"16,0 0 88-16,83 1 21 16,-60-1-92-16,3 2 14 15,6 0 2-15,4 1 16 16,4-3-44-16,-3 6-7 16,-3-1-2-16,4-1-24 15,-4 1-45-15,2 0 1 16,-1-1-40-16,-3 1-87 15,-1-4-86-15</inkml:trace>
  <inkml:trace contextRef="#ctx0" brushRef="#br0" timeOffset="-100402.27">21661 13678 390 0,'0'0'117'0,"0"0"-112"16,0 0 73-16,0 0 42 15,0 0-46-15,0 0-57 16,90-10 12-16,-74 10 7 16,-1 0-32-16,-2 0-1 15,1 0 2-15,2 0-10 16,-1 0-11-16,-2 0-49 15,-2 0-133-15,0 0-47 16</inkml:trace>
  <inkml:trace contextRef="#ctx0" brushRef="#br0" timeOffset="-100012.21">22456 13640 609 0,'0'0'6'0,"0"0"43"16,0 0 40-16,0 0-17 15,90-3-20-15,-72 1-19 16,0 2 13-16,2 0 16 16,4 0-20-16,-3 0-4 15,5 0-38-15,-3 0-1 16,1 0-2-16,1 0-64 15,3 0-36-15,2 0-4 0,-1 0-85 16,4 0-103 0</inkml:trace>
  <inkml:trace contextRef="#ctx0" brushRef="#br0" timeOffset="-99608.9">24011 13715 466 0,'0'0'145'16,"0"0"-140"-16,0 0 56 16,0 0 49-16,0 0-41 15,0 0-24-15,97-5-24 16,-58 5 23-16,8 0 40 15,4 0-74-15,3 8-1 16,2 0-9-16,9 0-26 0,5 2-45 16,3-2-76-16,-5-1-13 15,-6-2-65-15</inkml:trace>
  <inkml:trace contextRef="#ctx0" brushRef="#br0" timeOffset="-99241.96">25149 13671 166 0,'0'0'673'0,"0"0"-673"15,128-4 0-15,-68 4 12 16,7 0 2-16,2 0 12 15,3 4-26-15,8 4 0 16,10-2-2-16,5-1-18 0,1 0-88 16,-7-3-42-16,-7 1-381 15</inkml:trace>
  <inkml:trace contextRef="#ctx0" brushRef="#br0" timeOffset="-96877.43">2021 15671 359 0,'0'0'77'0,"0"0"-28"16,0 0 62 0,0 0-13-16,0 0-44 0,0 0 7 15,31-10-23-15,-14 6 12 16,1-2-8-16,-3 4-25 16,1-1 2-16,2 3-19 15,3 0 8-15,1 0-9 16,2 0 1-16,9 0-5 15,0 4 5-15,1-1-44 16,8 1-45-16,1-4-60 16,-1 0-155-16</inkml:trace>
  <inkml:trace contextRef="#ctx0" brushRef="#br0" timeOffset="-96308.98">3853 15646 174 0,'0'0'52'0,"0"0"53"0,0 0-93 15,0 0 34 1,0 0 18-16,0 0-24 0,81-4 1 15,-69 4-2-15,4 0 3 16,4-2 0-16,5 1 78 16,5-2-120-16,0 0 4 15,1-2 26-15,3 1-30 16,-1-2 0-16,-3 4-27 16,3 2-23-16,-5 0-61 15,-1 0-91-15,0 0 23 16</inkml:trace>
  <inkml:trace contextRef="#ctx0" brushRef="#br0" timeOffset="-95903.05">5059 15624 17 0,'0'0'400'15,"0"0"-354"-15,80 0-46 16,-51 0 7-16,-1 0 78 16,3 0-74-16,4 0 45 15,2 0-33-15,2 0-12 16,2 0 15-16,-2 0-18 16,-1 0 3-16,-4 0-9 15,-1 0-2-15,0 3-7 16,-2-1-54-16,-1 4-26 15,3-5-87-15,-5 2-93 16</inkml:trace>
  <inkml:trace contextRef="#ctx0" brushRef="#br0" timeOffset="-95469.19">7060 15686 515 0,'0'0'13'0,"0"0"6"16,0 0 109-16,97-4-2 15,-69 0-117-15,6 1 73 16,2 1-64-16,1 0 4 15,-1-2-18-15,3 3-2 0,2-3 1 16,-2 0-5 0,3 3 2-16,3-2-45 0,0 2-62 15,2 1-45-15,-2 0-24 16,0 0-152-16</inkml:trace>
  <inkml:trace contextRef="#ctx0" brushRef="#br0" timeOffset="-95093.68">8596 15594 544 0,'0'0'23'0,"0"0"2"16,0 0 41-16,0 0 12 16,99 0 41-16,-71 0-115 15,3 0 40-15,1 0-20 16,2 0-22-16,-1 0 18 15,-2 0-17-15,-1 0-2 16,-3 0-1-16,3 0-11 0,-2 0-2 16,-3 0-41-16,-2 0-9 15,-2 0-74-15,1 0-47 16,2 0-156-16</inkml:trace>
  <inkml:trace contextRef="#ctx0" brushRef="#br0" timeOffset="-94787.6">9806 15609 475 0,'0'0'54'15,"0"0"-41"-15,87 0-13 16,-53 0 68-16,3 0-61 16,-3 0 29-16,1 0-11 15,-2 0-9-15,-2 0-8 16,0 0-8-16,-2 0-85 15,-3 0-99-15</inkml:trace>
  <inkml:trace contextRef="#ctx0" brushRef="#br0" timeOffset="-93833.58">11814 15595 312 0,'0'0'217'0,"0"0"-202"16,0 0 97-16,0 0 0 16,0 0-43-16,91-11-16 15,-65 11-21-15,9 0 27 16,3 0-10-16,2 0-13 15,2 0 7-15,-1 0-41 16,1 0 2-16,1 3-4 16,2-3-14-16,3 2-1 15,1-2-59-15,3 0-27 16,2 0-25-16,0 0-64 0,1 0-92 16</inkml:trace>
  <inkml:trace contextRef="#ctx0" brushRef="#br0" timeOffset="-93459.72">13578 15548 472 0,'0'0'14'0,"0"0"-14"16,0 0 73-16,0 0 4 16,0 0 43-16,79 16-103 15,-54-15-11-15,7 3 15 16,6-1 4-16,2 1 6 15,-1 1-25-15,-3-2-6 16,-6 2 1-16,-3-2-7 16,-3 0-9-16,-2-2-36 15,-4-1 14-15,0 0-82 16,0 0 13-16,3 0-73 16,4 0-84-16</inkml:trace>
  <inkml:trace contextRef="#ctx0" brushRef="#br0" timeOffset="-93039.07">14961 15669 355 0,'0'0'36'0,"0"0"42"16,95 17 91-16,-62-11-138 15,-2-1-15-15,2-1 33 16,2 0-28-16,0-1 12 16,1 2-4-16,1-4-12 15,-4 2 2-15,0-1-16 16,0-1 2-16,-2 1-10 16,2 2-7-16,-3-4-47 15,1 2-16-15,2 0-8 0,-2-2-31 16,2 1-33-16,3 1-119 15</inkml:trace>
  <inkml:trace contextRef="#ctx0" brushRef="#br0" timeOffset="-92738.06">16274 15750 664 0,'0'0'21'16,"0"0"-7"-16,0 0 70 16,104 0 23-16,-65 0-80 15,0 0 27-15,2 0 1 16,1-2-40-16,0 2-2 15,0 0-13-15,-5 0-14 16,-3 0-1-16,-4 0-47 16,0 0 0-16,-5 0-84 15,-1-6-213-15</inkml:trace>
  <inkml:trace contextRef="#ctx0" brushRef="#br0" timeOffset="-91913.66">17997 15657 421 0,'0'0'147'0,"0"0"-94"15,0 0 52-15,0 0 20 16,0 0-60-16,0 0 2 16,112-3-8-16,-63 3-29 15,5 0 17-15,4 4-32 16,-3 2 2-16,-4 1-17 16,-6-2 3-16,-1 1-10 0,-3-2-8 15,-4-1-51-15,0 0-44 16,-4-3-83-16,0 0-168 15</inkml:trace>
  <inkml:trace contextRef="#ctx0" brushRef="#br0" timeOffset="-91487.42">19730 15720 128 0,'0'0'547'16,"0"0"-472"-16,80 2-54 15,-55-2 98-15,0 0 0 16,-1 0-114-16,-1 0 39 16,5 0-11-16,0 0-15 15,4 0-12-15,-6 0-6 0,1 0-1 16,2 0-11-16,2 0-20 15,2 0 8-15,1 0 2 16,-3 0-82-16,-1 0 50 16,-1 0-71-16,-1 0-82 15,-1 0-142-15</inkml:trace>
  <inkml:trace contextRef="#ctx0" brushRef="#br0" timeOffset="-91089.45">20972 15706 499 0,'0'0'277'0,"0"0"-248"15,0 0 57-15,83 0-10 16,-51 0-22-16,0 0-49 16,1 0 22-16,3 0-20 0,-3 2 4 15,0-2 0-15,-2 0-8 16,-1 0 8-16,-2 0-11 15,2 0 2-15,-2 0-10 16,1 0-4-16,-2-2-39 16,-1-3-22-16,2 3-17 15,-3 0 4-15,2-1-78 16,-2-2-1-16,0 2-161 16</inkml:trace>
  <inkml:trace contextRef="#ctx0" brushRef="#br0" timeOffset="-90677.32">22259 15708 242 0,'0'0'423'16,"0"0"-407"-16,0 0-5 0,96 0 55 16,-68 0-22-1,0 0-10-15,-1 0-4 0,-4 0 31 16,5 0 3-16,-1 0 9 15,-3 0-42-15,0 0-3 16,-5 0 10-16,2 0-29 16,1 0 1-16,-2 0-10 15,-2 0-16-15,-3 0 5 16,-4 0-12-16,-2 0 18 16,2 0-9-16,2 0-76 15,2 0-38-15,2 0-94 16,-2 0-239-16</inkml:trace>
  <inkml:trace contextRef="#ctx0" brushRef="#br0" timeOffset="-90293.44">23424 15813 620 0,'0'0'43'0,"0"0"-33"16,0 0-1-16,0 0 72 15,86-14-1-15,-69 11-58 16,3 1 25-16,-2-2-13 16,1 4 5-16,-4 0 9 15,3 0-34-15,-3 0-10 16,1 0-4-16,2 0-42 16,0 0-45-16,1 0-50 15,0 0-31-15,-2 0 66 16,0 0-23-16,1 3-83 15</inkml:trace>
  <inkml:trace contextRef="#ctx0" brushRef="#br0" timeOffset="-89902.45">24391 15821 81 0,'0'0'372'15,"0"0"-358"-15,0 0 58 16,85 0 27-16,-65 0 43 16,4 0-71-16,-1 0-10 15,-2 0-27-15,0 0-20 16,2-2 6-16,-3 1-20 16,0-2 2-16,-1 1-5 15,-1-1 3-15,-1-2-12 16,0 2-28-16,0 0-115 15,1 0-57-15,-2 1-326 16</inkml:trace>
  <inkml:trace contextRef="#ctx0" brushRef="#br0" timeOffset="-89559.3">25387 15766 197 0,'0'0'467'0,"0"0"-464"15,0 0 55-15,101 14 74 16,-80-13-39-16,4 1-30 16,0-2-44-16,2 0-12 15,0 0-14-15,1 2 4 16,-3-2-52-16,-2 3 2 16,0 3 0-16,-1-1-46 15,-1 3-108-15,0-2-123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58">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07384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70352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86965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461060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64521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526498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506727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946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236246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9269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541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2.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4.xml"/><Relationship Id="rId2" Type="http://schemas.openxmlformats.org/officeDocument/2006/relationships/notesSlide" Target="../notesSlides/notesSlide31.xml"/><Relationship Id="rId16" Type="http://schemas.openxmlformats.org/officeDocument/2006/relationships/image" Target="../media/image113.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3.xml"/><Relationship Id="rId10" Type="http://schemas.openxmlformats.org/officeDocument/2006/relationships/image" Target="../media/image108.png"/><Relationship Id="rId19"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12.png"/></Relationships>
</file>

<file path=ppt/slides/_rels/slide32.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2.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0.png"/><Relationship Id="rId14" Type="http://schemas.openxmlformats.org/officeDocument/2006/relationships/customXml" Target="../ink/ink5.xml"/></Relationships>
</file>

<file path=ppt/slides/_rels/slide3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3.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86.png"/><Relationship Id="rId7" Type="http://schemas.openxmlformats.org/officeDocument/2006/relationships/image" Target="../media/image124.png"/><Relationship Id="rId2" Type="http://schemas.openxmlformats.org/officeDocument/2006/relationships/notesSlide" Target="../notesSlides/notesSlide36.xml"/><Relationship Id="rId16"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1060.png"/><Relationship Id="rId5" Type="http://schemas.openxmlformats.org/officeDocument/2006/relationships/image" Target="../media/image98.png"/><Relationship Id="rId15" Type="http://schemas.openxmlformats.org/officeDocument/2006/relationships/customXml" Target="../ink/ink12.xml"/><Relationship Id="rId10" Type="http://schemas.openxmlformats.org/officeDocument/2006/relationships/image" Target="../media/image127.png"/><Relationship Id="rId14" Type="http://schemas.openxmlformats.org/officeDocument/2006/relationships/image" Target="../media/image106.png"/><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86.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99.emf"/></Relationships>
</file>

<file path=ppt/slides/_rels/slide38.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21" Type="http://schemas.openxmlformats.org/officeDocument/2006/relationships/customXml" Target="../ink/ink19.xml"/><Relationship Id="rId7" Type="http://schemas.openxmlformats.org/officeDocument/2006/relationships/customXml" Target="../ink/ink15.xml"/><Relationship Id="rId17" Type="http://schemas.openxmlformats.org/officeDocument/2006/relationships/customXml" Target="../ink/ink17.xml"/><Relationship Id="rId2" Type="http://schemas.openxmlformats.org/officeDocument/2006/relationships/notesSlide" Target="../notesSlides/notesSlide38.xml"/><Relationship Id="rId16" Type="http://schemas.openxmlformats.org/officeDocument/2006/relationships/image" Target="../media/image132.png"/><Relationship Id="rId20" Type="http://schemas.openxmlformats.org/officeDocument/2006/relationships/image" Target="../media/image133.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18.xml"/><Relationship Id="rId4" Type="http://schemas.openxmlformats.org/officeDocument/2006/relationships/customXml" Target="../ink/ink14.xml"/><Relationship Id="rId9" Type="http://schemas.openxmlformats.org/officeDocument/2006/relationships/image" Target="../media/image113.png"/><Relationship Id="rId14" Type="http://schemas.openxmlformats.org/officeDocument/2006/relationships/customXml" Target="../ink/ink16.xml"/><Relationship Id="rId22" Type="http://schemas.openxmlformats.org/officeDocument/2006/relationships/image" Target="../media/image136.emf"/></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33.png"/><Relationship Id="rId7" Type="http://schemas.openxmlformats.org/officeDocument/2006/relationships/image" Target="../media/image123.png"/><Relationship Id="rId12" Type="http://schemas.openxmlformats.org/officeDocument/2006/relationships/image" Target="../media/image139.em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customXml" Target="../ink/ink20.xml"/><Relationship Id="rId5" Type="http://schemas.openxmlformats.org/officeDocument/2006/relationships/image" Target="../media/image92.png"/><Relationship Id="rId10" Type="http://schemas.openxmlformats.org/officeDocument/2006/relationships/image" Target="../media/image134.png"/><Relationship Id="rId4" Type="http://schemas.openxmlformats.org/officeDocument/2006/relationships/image" Target="../media/image86.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38.emf"/><Relationship Id="rId5" Type="http://schemas.openxmlformats.org/officeDocument/2006/relationships/customXml" Target="../ink/ink22.xml"/><Relationship Id="rId4" Type="http://schemas.openxmlformats.org/officeDocument/2006/relationships/image" Target="../media/image137.emf"/></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41.emf"/><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customXml" Target="../ink/ink24.xml"/><Relationship Id="rId5" Type="http://schemas.openxmlformats.org/officeDocument/2006/relationships/image" Target="../media/image140.emf"/><Relationship Id="rId4" Type="http://schemas.openxmlformats.org/officeDocument/2006/relationships/customXml" Target="../ink/ink23.xml"/></Relationships>
</file>

<file path=ppt/slides/_rels/slide43.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7" Type="http://schemas.openxmlformats.org/officeDocument/2006/relationships/customXml" Target="../ink/ink26.xml"/><Relationship Id="rId17" Type="http://schemas.openxmlformats.org/officeDocument/2006/relationships/customXml" Target="../ink/ink28.xml"/><Relationship Id="rId2" Type="http://schemas.openxmlformats.org/officeDocument/2006/relationships/notesSlide" Target="../notesSlides/notesSlide43.xml"/><Relationship Id="rId16" Type="http://schemas.openxmlformats.org/officeDocument/2006/relationships/image" Target="../media/image132.png"/><Relationship Id="rId20" Type="http://schemas.openxmlformats.org/officeDocument/2006/relationships/image" Target="../media/image1360.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29.xml"/><Relationship Id="rId4" Type="http://schemas.openxmlformats.org/officeDocument/2006/relationships/customXml" Target="../ink/ink25.xml"/><Relationship Id="rId9" Type="http://schemas.openxmlformats.org/officeDocument/2006/relationships/image" Target="../media/image113.png"/><Relationship Id="rId14" Type="http://schemas.openxmlformats.org/officeDocument/2006/relationships/customXml" Target="../ink/ink2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a:t>
            </a:r>
            <a:r>
              <a:rPr lang="en-US" sz="1400" dirty="0">
                <a:solidFill>
                  <a:srgbClr val="7030A0"/>
                </a:solidFill>
                <a:latin typeface="Arial" pitchFamily="34" charset="0"/>
                <a:cs typeface="Arial" pitchFamily="34" charset="0"/>
              </a:rPr>
              <a:t>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dirty="0" err="1">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a:t>
            </a:r>
            <a:r>
              <a:rPr lang="en-US" dirty="0" err="1">
                <a:solidFill>
                  <a:srgbClr val="7030A0"/>
                </a:solidFill>
                <a:latin typeface="Arial" pitchFamily="34" charset="0"/>
                <a:cs typeface="Arial" pitchFamily="34" charset="0"/>
              </a:rPr>
              <a:t>NNstart</a:t>
            </a:r>
            <a:r>
              <a:rPr lang="en-US" dirty="0">
                <a:solidFill>
                  <a:srgbClr val="7030A0"/>
                </a:solidFill>
                <a:latin typeface="Arial" pitchFamily="34" charset="0"/>
                <a:cs typeface="Arial" pitchFamily="34" charset="0"/>
              </a:rPr>
              <a: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MATLAB+Hardware</a:t>
            </a:r>
            <a:r>
              <a:rPr lang="en-US" sz="1400" dirty="0">
                <a:solidFill>
                  <a:srgbClr val="7030A0"/>
                </a:solidFill>
                <a:latin typeface="Arial" pitchFamily="34" charset="0"/>
                <a:cs typeface="Arial" pitchFamily="34" charset="0"/>
              </a:rPr>
              <a:t> support </a:t>
            </a:r>
            <a:r>
              <a:rPr lang="en-US" sz="1400" dirty="0" err="1">
                <a:solidFill>
                  <a:srgbClr val="7030A0"/>
                </a:solidFill>
                <a:latin typeface="Arial" pitchFamily="34" charset="0"/>
                <a:cs typeface="Arial" pitchFamily="34" charset="0"/>
              </a:rPr>
              <a:t>package+National</a:t>
            </a:r>
            <a:r>
              <a:rPr lang="en-US" sz="1400" dirty="0">
                <a:solidFill>
                  <a:srgbClr val="7030A0"/>
                </a:solidFill>
                <a:latin typeface="Arial" pitchFamily="34" charset="0"/>
                <a:cs typeface="Arial" pitchFamily="34" charset="0"/>
              </a:rPr>
              <a:t> 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3273022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упрощенного уравнения рейнольдса </a:t>
            </a:r>
            <a:br>
              <a:rPr lang="ru-RU" sz="2000" cap="all" dirty="0">
                <a:solidFill>
                  <a:srgbClr val="7030A0"/>
                </a:solidFill>
              </a:rPr>
            </a:br>
            <a:r>
              <a:rPr lang="ru-RU" sz="2000" cap="all" dirty="0">
                <a:solidFill>
                  <a:srgbClr val="7030A0"/>
                </a:solidFill>
              </a:rPr>
              <a:t>для случая течения в подшипнике условно бесконечной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14413102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2</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097DCA-706D-4E12-A810-9329A3CBAEA7}"/>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0097DCA-706D-4E12-A810-9329A3CBAEA7}"/>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уравнения рейнольдса </a:t>
            </a:r>
            <a:br>
              <a:rPr lang="ru-RU" sz="2000" cap="all" dirty="0">
                <a:solidFill>
                  <a:srgbClr val="7030A0"/>
                </a:solidFill>
              </a:rPr>
            </a:br>
            <a:r>
              <a:rPr lang="ru-RU" sz="2000" cap="all" dirty="0">
                <a:solidFill>
                  <a:srgbClr val="7030A0"/>
                </a:solidFill>
              </a:rPr>
              <a:t>для гладкого подшипника 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37582392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4059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7EBF8CC-42F8-4780-9B09-48E949B9C8DD}"/>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36" name="TextBox 35">
                <a:extLst>
                  <a:ext uri="{FF2B5EF4-FFF2-40B4-BE49-F238E27FC236}">
                    <a16:creationId xmlns:a16="http://schemas.microsoft.com/office/drawing/2014/main" id="{57EBF8CC-42F8-4780-9B09-48E949B9C8DD}"/>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6"/>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6E5809-4C31-4FB0-BC70-0A1180B7B7A6}"/>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0" name="TextBox 39">
                <a:extLst>
                  <a:ext uri="{FF2B5EF4-FFF2-40B4-BE49-F238E27FC236}">
                    <a16:creationId xmlns:a16="http://schemas.microsoft.com/office/drawing/2014/main" id="{996E5809-4C31-4FB0-BC70-0A1180B7B7A6}"/>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7"/>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4BBCCF-6F0C-46FC-A4B6-EEE90BE9EAB1}"/>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2" name="TextBox 41">
                <a:extLst>
                  <a:ext uri="{FF2B5EF4-FFF2-40B4-BE49-F238E27FC236}">
                    <a16:creationId xmlns:a16="http://schemas.microsoft.com/office/drawing/2014/main" id="{A04BBCCF-6F0C-46FC-A4B6-EEE90BE9EAB1}"/>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8"/>
                <a:stretch>
                  <a:fillRect/>
                </a:stretch>
              </a:blipFill>
            </p:spPr>
            <p:txBody>
              <a:bodyPr/>
              <a:lstStyle/>
              <a:p>
                <a:r>
                  <a:rPr lang="ru-RU">
                    <a:noFill/>
                  </a:rPr>
                  <a:t> </a:t>
                </a:r>
              </a:p>
            </p:txBody>
          </p:sp>
        </mc:Fallback>
      </mc:AlternateContent>
      <p:sp>
        <p:nvSpPr>
          <p:cNvPr id="43" name="Стрелка: вправо 42">
            <a:extLst>
              <a:ext uri="{FF2B5EF4-FFF2-40B4-BE49-F238E27FC236}">
                <a16:creationId xmlns:a16="http://schemas.microsoft.com/office/drawing/2014/main" id="{6A5E6720-9F98-4FC5-9930-3EEB39249FB7}"/>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9"/>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50D02E-17B7-4A23-8E93-069120E40D2E}"/>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45" name="TextBox 44">
                <a:extLst>
                  <a:ext uri="{FF2B5EF4-FFF2-40B4-BE49-F238E27FC236}">
                    <a16:creationId xmlns:a16="http://schemas.microsoft.com/office/drawing/2014/main" id="{3150D02E-17B7-4A23-8E93-069120E40D2E}"/>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0"/>
                <a:stretch>
                  <a:fillRect b="-22414"/>
                </a:stretch>
              </a:blipFill>
            </p:spPr>
            <p:txBody>
              <a:bodyPr/>
              <a:lstStyle/>
              <a:p>
                <a:r>
                  <a:rPr lang="ru-RU">
                    <a:noFill/>
                  </a:rPr>
                  <a:t> </a:t>
                </a:r>
              </a:p>
            </p:txBody>
          </p:sp>
        </mc:Fallback>
      </mc:AlternateContent>
      <p:sp>
        <p:nvSpPr>
          <p:cNvPr id="4" name="Овал 3">
            <a:extLst>
              <a:ext uri="{FF2B5EF4-FFF2-40B4-BE49-F238E27FC236}">
                <a16:creationId xmlns:a16="http://schemas.microsoft.com/office/drawing/2014/main" id="{6B8281F7-1EAE-4532-885D-B567805D05A7}"/>
              </a:ext>
            </a:extLst>
          </p:cNvPr>
          <p:cNvSpPr/>
          <p:nvPr/>
        </p:nvSpPr>
        <p:spPr bwMode="auto">
          <a:xfrm>
            <a:off x="1110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 name="Овал 4">
            <a:extLst>
              <a:ext uri="{FF2B5EF4-FFF2-40B4-BE49-F238E27FC236}">
                <a16:creationId xmlns:a16="http://schemas.microsoft.com/office/drawing/2014/main" id="{B0B7F9EC-07CD-40E4-9D84-178FA8E37490}"/>
              </a:ext>
            </a:extLst>
          </p:cNvPr>
          <p:cNvSpPr/>
          <p:nvPr/>
        </p:nvSpPr>
        <p:spPr bwMode="auto">
          <a:xfrm>
            <a:off x="107432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 name="Овал 5">
            <a:extLst>
              <a:ext uri="{FF2B5EF4-FFF2-40B4-BE49-F238E27FC236}">
                <a16:creationId xmlns:a16="http://schemas.microsoft.com/office/drawing/2014/main" id="{15D056C3-EAC9-44C9-A40F-861F0DFC6513}"/>
              </a:ext>
            </a:extLst>
          </p:cNvPr>
          <p:cNvSpPr/>
          <p:nvPr/>
        </p:nvSpPr>
        <p:spPr bwMode="auto">
          <a:xfrm>
            <a:off x="104003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 name="Овал 7">
            <a:extLst>
              <a:ext uri="{FF2B5EF4-FFF2-40B4-BE49-F238E27FC236}">
                <a16:creationId xmlns:a16="http://schemas.microsoft.com/office/drawing/2014/main" id="{C44A2DE0-49A1-473E-859E-E6720B6F380D}"/>
              </a:ext>
            </a:extLst>
          </p:cNvPr>
          <p:cNvSpPr/>
          <p:nvPr/>
        </p:nvSpPr>
        <p:spPr bwMode="auto">
          <a:xfrm>
            <a:off x="100320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C5A5BAAC-6BE1-4872-AE04-9676D022BDA8}"/>
              </a:ext>
            </a:extLst>
          </p:cNvPr>
          <p:cNvSpPr/>
          <p:nvPr/>
        </p:nvSpPr>
        <p:spPr bwMode="auto">
          <a:xfrm>
            <a:off x="9663771" y="33915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2" name="Овал 11">
            <a:extLst>
              <a:ext uri="{FF2B5EF4-FFF2-40B4-BE49-F238E27FC236}">
                <a16:creationId xmlns:a16="http://schemas.microsoft.com/office/drawing/2014/main" id="{D5D2B4B1-24D6-4A3D-8E5B-B934BE81C47F}"/>
              </a:ext>
            </a:extLst>
          </p:cNvPr>
          <p:cNvSpPr/>
          <p:nvPr/>
        </p:nvSpPr>
        <p:spPr bwMode="auto">
          <a:xfrm>
            <a:off x="93018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661C1401-EF8E-498F-A1FF-456AA46F74E9}"/>
              </a:ext>
            </a:extLst>
          </p:cNvPr>
          <p:cNvSpPr/>
          <p:nvPr/>
        </p:nvSpPr>
        <p:spPr bwMode="auto">
          <a:xfrm>
            <a:off x="89335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2E467008-CC6D-4104-9FF7-5417A3AD7D25}"/>
              </a:ext>
            </a:extLst>
          </p:cNvPr>
          <p:cNvSpPr/>
          <p:nvPr/>
        </p:nvSpPr>
        <p:spPr bwMode="auto">
          <a:xfrm>
            <a:off x="856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4CAD358E-1B19-4857-9C16-D310250799EA}"/>
              </a:ext>
            </a:extLst>
          </p:cNvPr>
          <p:cNvSpPr/>
          <p:nvPr/>
        </p:nvSpPr>
        <p:spPr bwMode="auto">
          <a:xfrm>
            <a:off x="82350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4DD997E9-3D89-4D4E-8886-68B8A8463457}"/>
              </a:ext>
            </a:extLst>
          </p:cNvPr>
          <p:cNvSpPr/>
          <p:nvPr/>
        </p:nvSpPr>
        <p:spPr bwMode="auto">
          <a:xfrm>
            <a:off x="7866721" y="34042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4" name="Овал 23">
            <a:extLst>
              <a:ext uri="{FF2B5EF4-FFF2-40B4-BE49-F238E27FC236}">
                <a16:creationId xmlns:a16="http://schemas.microsoft.com/office/drawing/2014/main" id="{B42C2396-B780-475D-A736-C0343F3D36DB}"/>
              </a:ext>
            </a:extLst>
          </p:cNvPr>
          <p:cNvSpPr/>
          <p:nvPr/>
        </p:nvSpPr>
        <p:spPr bwMode="auto">
          <a:xfrm>
            <a:off x="75047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8FC152F-3B42-4F16-90D1-2152E0507A3D}"/>
              </a:ext>
            </a:extLst>
          </p:cNvPr>
          <p:cNvSpPr/>
          <p:nvPr/>
        </p:nvSpPr>
        <p:spPr bwMode="auto">
          <a:xfrm>
            <a:off x="1110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6E0EA43B-C94A-4506-B7D3-85569AB03E58}"/>
              </a:ext>
            </a:extLst>
          </p:cNvPr>
          <p:cNvSpPr/>
          <p:nvPr/>
        </p:nvSpPr>
        <p:spPr bwMode="auto">
          <a:xfrm>
            <a:off x="107432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9" name="Овал 58">
            <a:extLst>
              <a:ext uri="{FF2B5EF4-FFF2-40B4-BE49-F238E27FC236}">
                <a16:creationId xmlns:a16="http://schemas.microsoft.com/office/drawing/2014/main" id="{52D6FB62-A509-4F8F-BC21-BD7534627AC1}"/>
              </a:ext>
            </a:extLst>
          </p:cNvPr>
          <p:cNvSpPr/>
          <p:nvPr/>
        </p:nvSpPr>
        <p:spPr bwMode="auto">
          <a:xfrm>
            <a:off x="104003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Овал 59">
            <a:extLst>
              <a:ext uri="{FF2B5EF4-FFF2-40B4-BE49-F238E27FC236}">
                <a16:creationId xmlns:a16="http://schemas.microsoft.com/office/drawing/2014/main" id="{0256D77C-C101-4EB9-BE52-377BB1E278D6}"/>
              </a:ext>
            </a:extLst>
          </p:cNvPr>
          <p:cNvSpPr/>
          <p:nvPr/>
        </p:nvSpPr>
        <p:spPr bwMode="auto">
          <a:xfrm>
            <a:off x="100320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1" name="Овал 60">
            <a:extLst>
              <a:ext uri="{FF2B5EF4-FFF2-40B4-BE49-F238E27FC236}">
                <a16:creationId xmlns:a16="http://schemas.microsoft.com/office/drawing/2014/main" id="{5758DDDB-FE0D-449C-AAAC-7941FCBF7CA1}"/>
              </a:ext>
            </a:extLst>
          </p:cNvPr>
          <p:cNvSpPr/>
          <p:nvPr/>
        </p:nvSpPr>
        <p:spPr bwMode="auto">
          <a:xfrm>
            <a:off x="9663771" y="19627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2" name="Овал 61">
            <a:extLst>
              <a:ext uri="{FF2B5EF4-FFF2-40B4-BE49-F238E27FC236}">
                <a16:creationId xmlns:a16="http://schemas.microsoft.com/office/drawing/2014/main" id="{90E8A058-5791-4BD5-BCEF-0DC75AFAF7A6}"/>
              </a:ext>
            </a:extLst>
          </p:cNvPr>
          <p:cNvSpPr/>
          <p:nvPr/>
        </p:nvSpPr>
        <p:spPr bwMode="auto">
          <a:xfrm>
            <a:off x="93018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3" name="Овал 62">
            <a:extLst>
              <a:ext uri="{FF2B5EF4-FFF2-40B4-BE49-F238E27FC236}">
                <a16:creationId xmlns:a16="http://schemas.microsoft.com/office/drawing/2014/main" id="{7CCC7F9B-90B5-491E-A2C9-8DD61A53932C}"/>
              </a:ext>
            </a:extLst>
          </p:cNvPr>
          <p:cNvSpPr/>
          <p:nvPr/>
        </p:nvSpPr>
        <p:spPr bwMode="auto">
          <a:xfrm>
            <a:off x="89335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4" name="Овал 63">
            <a:extLst>
              <a:ext uri="{FF2B5EF4-FFF2-40B4-BE49-F238E27FC236}">
                <a16:creationId xmlns:a16="http://schemas.microsoft.com/office/drawing/2014/main" id="{E8723866-C0B6-497F-B40C-D39D0F9E9BE0}"/>
              </a:ext>
            </a:extLst>
          </p:cNvPr>
          <p:cNvSpPr/>
          <p:nvPr/>
        </p:nvSpPr>
        <p:spPr bwMode="auto">
          <a:xfrm>
            <a:off x="856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5" name="Овал 64">
            <a:extLst>
              <a:ext uri="{FF2B5EF4-FFF2-40B4-BE49-F238E27FC236}">
                <a16:creationId xmlns:a16="http://schemas.microsoft.com/office/drawing/2014/main" id="{FC525AB1-0EE7-4A2C-AD81-EC4947655AE2}"/>
              </a:ext>
            </a:extLst>
          </p:cNvPr>
          <p:cNvSpPr/>
          <p:nvPr/>
        </p:nvSpPr>
        <p:spPr bwMode="auto">
          <a:xfrm>
            <a:off x="82350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6" name="Овал 65">
            <a:extLst>
              <a:ext uri="{FF2B5EF4-FFF2-40B4-BE49-F238E27FC236}">
                <a16:creationId xmlns:a16="http://schemas.microsoft.com/office/drawing/2014/main" id="{4881A9E6-B3A5-4542-8C3B-F93827B1301D}"/>
              </a:ext>
            </a:extLst>
          </p:cNvPr>
          <p:cNvSpPr/>
          <p:nvPr/>
        </p:nvSpPr>
        <p:spPr bwMode="auto">
          <a:xfrm>
            <a:off x="7866721" y="19754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7" name="Овал 66">
            <a:extLst>
              <a:ext uri="{FF2B5EF4-FFF2-40B4-BE49-F238E27FC236}">
                <a16:creationId xmlns:a16="http://schemas.microsoft.com/office/drawing/2014/main" id="{1B5BDEBB-5562-4E24-A3A3-4201FA414E91}"/>
              </a:ext>
            </a:extLst>
          </p:cNvPr>
          <p:cNvSpPr/>
          <p:nvPr/>
        </p:nvSpPr>
        <p:spPr bwMode="auto">
          <a:xfrm>
            <a:off x="75047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E53F8912-7866-49CC-A54A-B576BF840160}"/>
              </a:ext>
            </a:extLst>
          </p:cNvPr>
          <p:cNvSpPr/>
          <p:nvPr/>
        </p:nvSpPr>
        <p:spPr bwMode="auto">
          <a:xfrm>
            <a:off x="10733745"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A2AD2CC8-365F-4648-A071-CB780E9312AD}"/>
              </a:ext>
            </a:extLst>
          </p:cNvPr>
          <p:cNvSpPr/>
          <p:nvPr/>
        </p:nvSpPr>
        <p:spPr bwMode="auto">
          <a:xfrm>
            <a:off x="103956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8BBA97-0DB3-4BCA-AD83-612D553AEC40}"/>
              </a:ext>
            </a:extLst>
          </p:cNvPr>
          <p:cNvSpPr/>
          <p:nvPr/>
        </p:nvSpPr>
        <p:spPr bwMode="auto">
          <a:xfrm>
            <a:off x="1003207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8" name="Овал 67">
            <a:extLst>
              <a:ext uri="{FF2B5EF4-FFF2-40B4-BE49-F238E27FC236}">
                <a16:creationId xmlns:a16="http://schemas.microsoft.com/office/drawing/2014/main" id="{57747E7C-979A-4DDD-BF66-2AD35A61BAED}"/>
              </a:ext>
            </a:extLst>
          </p:cNvPr>
          <p:cNvSpPr/>
          <p:nvPr/>
        </p:nvSpPr>
        <p:spPr bwMode="auto">
          <a:xfrm>
            <a:off x="9659008" y="2371531"/>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9" name="Овал 68">
            <a:extLst>
              <a:ext uri="{FF2B5EF4-FFF2-40B4-BE49-F238E27FC236}">
                <a16:creationId xmlns:a16="http://schemas.microsoft.com/office/drawing/2014/main" id="{784F0B53-BE40-4BEE-9C73-EF6A7D80E679}"/>
              </a:ext>
            </a:extLst>
          </p:cNvPr>
          <p:cNvSpPr/>
          <p:nvPr/>
        </p:nvSpPr>
        <p:spPr bwMode="auto">
          <a:xfrm>
            <a:off x="93018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0" name="Овал 69">
            <a:extLst>
              <a:ext uri="{FF2B5EF4-FFF2-40B4-BE49-F238E27FC236}">
                <a16:creationId xmlns:a16="http://schemas.microsoft.com/office/drawing/2014/main" id="{C0D3E827-1827-4F22-BFBA-355B0B958870}"/>
              </a:ext>
            </a:extLst>
          </p:cNvPr>
          <p:cNvSpPr/>
          <p:nvPr/>
        </p:nvSpPr>
        <p:spPr bwMode="auto">
          <a:xfrm>
            <a:off x="89335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1" name="Овал 70">
            <a:extLst>
              <a:ext uri="{FF2B5EF4-FFF2-40B4-BE49-F238E27FC236}">
                <a16:creationId xmlns:a16="http://schemas.microsoft.com/office/drawing/2014/main" id="{F3CB112C-14A5-4471-A64B-DFAA52A828E4}"/>
              </a:ext>
            </a:extLst>
          </p:cNvPr>
          <p:cNvSpPr/>
          <p:nvPr/>
        </p:nvSpPr>
        <p:spPr bwMode="auto">
          <a:xfrm>
            <a:off x="85652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2" name="Овал 71">
            <a:extLst>
              <a:ext uri="{FF2B5EF4-FFF2-40B4-BE49-F238E27FC236}">
                <a16:creationId xmlns:a16="http://schemas.microsoft.com/office/drawing/2014/main" id="{7B565CAB-9F1A-4E29-B548-5F348F02EC1F}"/>
              </a:ext>
            </a:extLst>
          </p:cNvPr>
          <p:cNvSpPr/>
          <p:nvPr/>
        </p:nvSpPr>
        <p:spPr bwMode="auto">
          <a:xfrm>
            <a:off x="82350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3" name="Овал 72">
            <a:extLst>
              <a:ext uri="{FF2B5EF4-FFF2-40B4-BE49-F238E27FC236}">
                <a16:creationId xmlns:a16="http://schemas.microsoft.com/office/drawing/2014/main" id="{86FAAD9C-C582-49FA-B6EB-1722DF9737D7}"/>
              </a:ext>
            </a:extLst>
          </p:cNvPr>
          <p:cNvSpPr/>
          <p:nvPr/>
        </p:nvSpPr>
        <p:spPr bwMode="auto">
          <a:xfrm>
            <a:off x="7866721" y="2369942"/>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4" name="Овал 73">
            <a:extLst>
              <a:ext uri="{FF2B5EF4-FFF2-40B4-BE49-F238E27FC236}">
                <a16:creationId xmlns:a16="http://schemas.microsoft.com/office/drawing/2014/main" id="{E399A477-4C40-46EB-B6E9-108715FD5CFB}"/>
              </a:ext>
            </a:extLst>
          </p:cNvPr>
          <p:cNvSpPr/>
          <p:nvPr/>
        </p:nvSpPr>
        <p:spPr bwMode="auto">
          <a:xfrm>
            <a:off x="75000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 name="Овал 1">
            <a:extLst>
              <a:ext uri="{FF2B5EF4-FFF2-40B4-BE49-F238E27FC236}">
                <a16:creationId xmlns:a16="http://schemas.microsoft.com/office/drawing/2014/main" id="{C9098C01-B490-4D40-8926-D5B02AC3FEE3}"/>
              </a:ext>
            </a:extLst>
          </p:cNvPr>
          <p:cNvSpPr/>
          <p:nvPr/>
        </p:nvSpPr>
        <p:spPr bwMode="auto">
          <a:xfrm>
            <a:off x="10733740"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Овал 25">
            <a:extLst>
              <a:ext uri="{FF2B5EF4-FFF2-40B4-BE49-F238E27FC236}">
                <a16:creationId xmlns:a16="http://schemas.microsoft.com/office/drawing/2014/main" id="{5F0EF51A-19BA-449E-81DB-93AA098D6A55}"/>
              </a:ext>
            </a:extLst>
          </p:cNvPr>
          <p:cNvSpPr/>
          <p:nvPr/>
        </p:nvSpPr>
        <p:spPr bwMode="auto">
          <a:xfrm>
            <a:off x="103956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Овал 40">
            <a:extLst>
              <a:ext uri="{FF2B5EF4-FFF2-40B4-BE49-F238E27FC236}">
                <a16:creationId xmlns:a16="http://schemas.microsoft.com/office/drawing/2014/main" id="{F534D132-1DF7-40FB-8492-83C7129F382C}"/>
              </a:ext>
            </a:extLst>
          </p:cNvPr>
          <p:cNvSpPr/>
          <p:nvPr/>
        </p:nvSpPr>
        <p:spPr bwMode="auto">
          <a:xfrm>
            <a:off x="1003206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6" name="Овал 45">
            <a:extLst>
              <a:ext uri="{FF2B5EF4-FFF2-40B4-BE49-F238E27FC236}">
                <a16:creationId xmlns:a16="http://schemas.microsoft.com/office/drawing/2014/main" id="{8D3B16B2-A0CE-467F-B1B6-B533ACB577FA}"/>
              </a:ext>
            </a:extLst>
          </p:cNvPr>
          <p:cNvSpPr/>
          <p:nvPr/>
        </p:nvSpPr>
        <p:spPr bwMode="auto">
          <a:xfrm>
            <a:off x="9659003" y="268109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7" name="Овал 46">
            <a:extLst>
              <a:ext uri="{FF2B5EF4-FFF2-40B4-BE49-F238E27FC236}">
                <a16:creationId xmlns:a16="http://schemas.microsoft.com/office/drawing/2014/main" id="{962ED494-CA0A-4A58-BD75-B7EC772EAE25}"/>
              </a:ext>
            </a:extLst>
          </p:cNvPr>
          <p:cNvSpPr/>
          <p:nvPr/>
        </p:nvSpPr>
        <p:spPr bwMode="auto">
          <a:xfrm>
            <a:off x="93018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8" name="Овал 47">
            <a:extLst>
              <a:ext uri="{FF2B5EF4-FFF2-40B4-BE49-F238E27FC236}">
                <a16:creationId xmlns:a16="http://schemas.microsoft.com/office/drawing/2014/main" id="{51E47588-12D3-4A92-BB48-33666A9A1D91}"/>
              </a:ext>
            </a:extLst>
          </p:cNvPr>
          <p:cNvSpPr/>
          <p:nvPr/>
        </p:nvSpPr>
        <p:spPr bwMode="auto">
          <a:xfrm>
            <a:off x="89335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9" name="Овал 48">
            <a:extLst>
              <a:ext uri="{FF2B5EF4-FFF2-40B4-BE49-F238E27FC236}">
                <a16:creationId xmlns:a16="http://schemas.microsoft.com/office/drawing/2014/main" id="{92304C76-8F70-430D-A5B4-0218A10E4210}"/>
              </a:ext>
            </a:extLst>
          </p:cNvPr>
          <p:cNvSpPr/>
          <p:nvPr/>
        </p:nvSpPr>
        <p:spPr bwMode="auto">
          <a:xfrm>
            <a:off x="85652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0" name="Овал 49">
            <a:extLst>
              <a:ext uri="{FF2B5EF4-FFF2-40B4-BE49-F238E27FC236}">
                <a16:creationId xmlns:a16="http://schemas.microsoft.com/office/drawing/2014/main" id="{038EFB78-496B-4558-A400-82F8447A46F0}"/>
              </a:ext>
            </a:extLst>
          </p:cNvPr>
          <p:cNvSpPr/>
          <p:nvPr/>
        </p:nvSpPr>
        <p:spPr bwMode="auto">
          <a:xfrm>
            <a:off x="82350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1" name="Овал 50">
            <a:extLst>
              <a:ext uri="{FF2B5EF4-FFF2-40B4-BE49-F238E27FC236}">
                <a16:creationId xmlns:a16="http://schemas.microsoft.com/office/drawing/2014/main" id="{11ADFE97-DF37-4887-9A6A-8AC698EA2CFC}"/>
              </a:ext>
            </a:extLst>
          </p:cNvPr>
          <p:cNvSpPr/>
          <p:nvPr/>
        </p:nvSpPr>
        <p:spPr bwMode="auto">
          <a:xfrm>
            <a:off x="7866716" y="267950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2" name="Овал 51">
            <a:extLst>
              <a:ext uri="{FF2B5EF4-FFF2-40B4-BE49-F238E27FC236}">
                <a16:creationId xmlns:a16="http://schemas.microsoft.com/office/drawing/2014/main" id="{99B6B3BA-3CCF-4EA9-934C-9E468835057F}"/>
              </a:ext>
            </a:extLst>
          </p:cNvPr>
          <p:cNvSpPr/>
          <p:nvPr/>
        </p:nvSpPr>
        <p:spPr bwMode="auto">
          <a:xfrm>
            <a:off x="75000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3" name="Овал 52">
            <a:extLst>
              <a:ext uri="{FF2B5EF4-FFF2-40B4-BE49-F238E27FC236}">
                <a16:creationId xmlns:a16="http://schemas.microsoft.com/office/drawing/2014/main" id="{999C23EC-E2B3-4CEC-8394-21EF09981203}"/>
              </a:ext>
            </a:extLst>
          </p:cNvPr>
          <p:cNvSpPr/>
          <p:nvPr/>
        </p:nvSpPr>
        <p:spPr bwMode="auto">
          <a:xfrm>
            <a:off x="10733738"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7" name="Овал 86">
            <a:extLst>
              <a:ext uri="{FF2B5EF4-FFF2-40B4-BE49-F238E27FC236}">
                <a16:creationId xmlns:a16="http://schemas.microsoft.com/office/drawing/2014/main" id="{5D6C1C60-D1EB-4746-B2CF-3925B3F210E4}"/>
              </a:ext>
            </a:extLst>
          </p:cNvPr>
          <p:cNvSpPr/>
          <p:nvPr/>
        </p:nvSpPr>
        <p:spPr bwMode="auto">
          <a:xfrm>
            <a:off x="103956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9" name="Овал 88">
            <a:extLst>
              <a:ext uri="{FF2B5EF4-FFF2-40B4-BE49-F238E27FC236}">
                <a16:creationId xmlns:a16="http://schemas.microsoft.com/office/drawing/2014/main" id="{AE40FED4-4D04-4ED0-B8AD-6FC80F205D0F}"/>
              </a:ext>
            </a:extLst>
          </p:cNvPr>
          <p:cNvSpPr/>
          <p:nvPr/>
        </p:nvSpPr>
        <p:spPr bwMode="auto">
          <a:xfrm>
            <a:off x="1003206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1" name="Овал 90">
            <a:extLst>
              <a:ext uri="{FF2B5EF4-FFF2-40B4-BE49-F238E27FC236}">
                <a16:creationId xmlns:a16="http://schemas.microsoft.com/office/drawing/2014/main" id="{CD3D7F6A-0D38-4651-B127-4BDFBA3F82BB}"/>
              </a:ext>
            </a:extLst>
          </p:cNvPr>
          <p:cNvSpPr/>
          <p:nvPr/>
        </p:nvSpPr>
        <p:spPr bwMode="auto">
          <a:xfrm>
            <a:off x="9659001" y="303352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3" name="Овал 92">
            <a:extLst>
              <a:ext uri="{FF2B5EF4-FFF2-40B4-BE49-F238E27FC236}">
                <a16:creationId xmlns:a16="http://schemas.microsoft.com/office/drawing/2014/main" id="{068C998B-3B73-4177-A25A-604CFAD2A1E7}"/>
              </a:ext>
            </a:extLst>
          </p:cNvPr>
          <p:cNvSpPr/>
          <p:nvPr/>
        </p:nvSpPr>
        <p:spPr bwMode="auto">
          <a:xfrm>
            <a:off x="93018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5" name="Овал 94">
            <a:extLst>
              <a:ext uri="{FF2B5EF4-FFF2-40B4-BE49-F238E27FC236}">
                <a16:creationId xmlns:a16="http://schemas.microsoft.com/office/drawing/2014/main" id="{2E6A1D7D-AA86-43DD-8A4A-7370EAF6B513}"/>
              </a:ext>
            </a:extLst>
          </p:cNvPr>
          <p:cNvSpPr/>
          <p:nvPr/>
        </p:nvSpPr>
        <p:spPr bwMode="auto">
          <a:xfrm>
            <a:off x="89335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7" name="Овал 96">
            <a:extLst>
              <a:ext uri="{FF2B5EF4-FFF2-40B4-BE49-F238E27FC236}">
                <a16:creationId xmlns:a16="http://schemas.microsoft.com/office/drawing/2014/main" id="{8FEDA1E8-6E47-47B8-BA1E-397571262238}"/>
              </a:ext>
            </a:extLst>
          </p:cNvPr>
          <p:cNvSpPr/>
          <p:nvPr/>
        </p:nvSpPr>
        <p:spPr bwMode="auto">
          <a:xfrm>
            <a:off x="85652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9" name="Овал 98">
            <a:extLst>
              <a:ext uri="{FF2B5EF4-FFF2-40B4-BE49-F238E27FC236}">
                <a16:creationId xmlns:a16="http://schemas.microsoft.com/office/drawing/2014/main" id="{80749F22-27B9-4235-96E3-B266EAD41D8F}"/>
              </a:ext>
            </a:extLst>
          </p:cNvPr>
          <p:cNvSpPr/>
          <p:nvPr/>
        </p:nvSpPr>
        <p:spPr bwMode="auto">
          <a:xfrm>
            <a:off x="82350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1" name="Овал 100">
            <a:extLst>
              <a:ext uri="{FF2B5EF4-FFF2-40B4-BE49-F238E27FC236}">
                <a16:creationId xmlns:a16="http://schemas.microsoft.com/office/drawing/2014/main" id="{71329D57-10F0-4DE7-B54C-BF965489D9A7}"/>
              </a:ext>
            </a:extLst>
          </p:cNvPr>
          <p:cNvSpPr/>
          <p:nvPr/>
        </p:nvSpPr>
        <p:spPr bwMode="auto">
          <a:xfrm>
            <a:off x="7866714" y="303193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3" name="Овал 102">
            <a:extLst>
              <a:ext uri="{FF2B5EF4-FFF2-40B4-BE49-F238E27FC236}">
                <a16:creationId xmlns:a16="http://schemas.microsoft.com/office/drawing/2014/main" id="{3F770E37-4C89-4158-82E7-222D8D51DC4F}"/>
              </a:ext>
            </a:extLst>
          </p:cNvPr>
          <p:cNvSpPr/>
          <p:nvPr/>
        </p:nvSpPr>
        <p:spPr bwMode="auto">
          <a:xfrm>
            <a:off x="75000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5">
            <p14:nvContentPartPr>
              <p14:cNvPr id="104" name="Рукописный ввод 103">
                <a:extLst>
                  <a:ext uri="{FF2B5EF4-FFF2-40B4-BE49-F238E27FC236}">
                    <a16:creationId xmlns:a16="http://schemas.microsoft.com/office/drawing/2014/main" id="{81C2AD7D-5FDD-4FF8-A7B5-1DF3884C5BA1}"/>
                  </a:ext>
                </a:extLst>
              </p14:cNvPr>
              <p14:cNvContentPartPr/>
              <p14:nvPr/>
            </p14:nvContentPartPr>
            <p14:xfrm>
              <a:off x="5329800" y="1555920"/>
              <a:ext cx="6090840" cy="2215800"/>
            </p14:xfrm>
          </p:contentPart>
        </mc:Choice>
        <mc:Fallback xmlns="">
          <p:pic>
            <p:nvPicPr>
              <p:cNvPr id="104" name="Рукописный ввод 103">
                <a:extLst>
                  <a:ext uri="{FF2B5EF4-FFF2-40B4-BE49-F238E27FC236}">
                    <a16:creationId xmlns:a16="http://schemas.microsoft.com/office/drawing/2014/main" id="{81C2AD7D-5FDD-4FF8-A7B5-1DF3884C5BA1}"/>
                  </a:ext>
                </a:extLst>
              </p:cNvPr>
              <p:cNvPicPr/>
              <p:nvPr/>
            </p:nvPicPr>
            <p:blipFill>
              <a:blip r:embed="rId16"/>
              <a:stretch>
                <a:fillRect/>
              </a:stretch>
            </p:blipFill>
            <p:spPr>
              <a:xfrm>
                <a:off x="5320440" y="1546560"/>
                <a:ext cx="6109560" cy="2234520"/>
              </a:xfrm>
              <a:prstGeom prst="rect">
                <a:avLst/>
              </a:prstGeom>
            </p:spPr>
          </p:pic>
        </mc:Fallback>
      </mc:AlternateContent>
    </p:spTree>
    <p:extLst>
      <p:ext uri="{BB962C8B-B14F-4D97-AF65-F5344CB8AC3E}">
        <p14:creationId xmlns:p14="http://schemas.microsoft.com/office/powerpoint/2010/main" val="1446603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0" grpId="0"/>
      <p:bldP spid="42" grpId="0"/>
      <p:bldP spid="43" grpId="0" animBg="1"/>
      <p:bldP spid="44" grpId="0" animBg="1"/>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r>
              <a:rPr lang="en-US" sz="1600" dirty="0">
                <a:effectLst/>
                <a:latin typeface="Times New Roman" panose="02020603050405020304" pitchFamily="18" charset="0"/>
                <a:ea typeface="Calibri" panose="020F0502020204030204" pitchFamily="34" charset="0"/>
              </a:rPr>
              <a:t> </a:t>
            </a:r>
            <a:r>
              <a:rPr lang="ru-RU" sz="1600" dirty="0">
                <a:effectLst/>
                <a:latin typeface="Times New Roman" panose="02020603050405020304" pitchFamily="18" charset="0"/>
                <a:ea typeface="Calibri" panose="020F0502020204030204" pitchFamily="34" charset="0"/>
              </a:rPr>
              <a:t>в разностном виде:</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подобных в разностном уравнении Рейнольдса:</a:t>
            </a:r>
            <a:endParaRPr lang="ru-RU"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3204519" y="1285561"/>
                <a:ext cx="8987481" cy="137871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3204519" y="1285561"/>
                <a:ext cx="8987481" cy="1378711"/>
              </a:xfrm>
              <a:prstGeom prst="rect">
                <a:avLst/>
              </a:prstGeom>
              <a:blipFill>
                <a:blip r:embed="rId4"/>
                <a:stretch>
                  <a:fillRect/>
                </a:stretch>
              </a:blipFill>
              <a:ln>
                <a:noFill/>
              </a:ln>
            </p:spPr>
            <p:txBody>
              <a:bodyPr/>
              <a:lstStyle/>
              <a:p>
                <a:r>
                  <a:rPr lang="ru-RU">
                    <a:noFill/>
                  </a:rPr>
                  <a:t> </a:t>
                </a:r>
              </a:p>
            </p:txBody>
          </p:sp>
        </mc:Fallback>
      </mc:AlternateContent>
      <p:sp>
        <p:nvSpPr>
          <p:cNvPr id="50" name="TextBox 49">
            <a:extLst>
              <a:ext uri="{FF2B5EF4-FFF2-40B4-BE49-F238E27FC236}">
                <a16:creationId xmlns:a16="http://schemas.microsoft.com/office/drawing/2014/main" id="{DE1AED2A-ED5F-4A36-9777-919EA2F00F28}"/>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Рейнольдса может быть приведено к виду:</a:t>
            </a:r>
          </a:p>
        </p:txBody>
      </p:sp>
      <mc:AlternateContent xmlns:mc="http://schemas.openxmlformats.org/markup-compatibility/2006" xmlns:a14="http://schemas.microsoft.com/office/drawing/2010/main">
        <mc:Choice Requires="a14">
          <p:sp>
            <p:nvSpPr>
              <p:cNvPr id="51" name="Объект 21">
                <a:extLst>
                  <a:ext uri="{FF2B5EF4-FFF2-40B4-BE49-F238E27FC236}">
                    <a16:creationId xmlns:a16="http://schemas.microsoft.com/office/drawing/2014/main" id="{C1438073-DC0B-4F1D-815A-214421EA45D2}"/>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51" name="Объект 21">
                <a:extLst>
                  <a:ext uri="{FF2B5EF4-FFF2-40B4-BE49-F238E27FC236}">
                    <a16:creationId xmlns:a16="http://schemas.microsoft.com/office/drawing/2014/main" id="{C1438073-DC0B-4F1D-815A-214421EA45D2}"/>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1542F6-083D-4748-9155-B55BC31C312A}"/>
                  </a:ext>
                </a:extLst>
              </p:cNvPr>
              <p:cNvSpPr txBox="1"/>
              <p:nvPr/>
            </p:nvSpPr>
            <p:spPr>
              <a:xfrm>
                <a:off x="0" y="4264777"/>
                <a:ext cx="12191999" cy="142385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d>
                        <m:dPr>
                          <m:ctrlPr>
                            <a:rPr lang="en-US" i="1" smtClean="0">
                              <a:solidFill>
                                <a:schemeClr val="tx1"/>
                              </a:solidFill>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highlight>
                            <a:srgbClr val="FFFF00"/>
                          </a:highlight>
                          <a:latin typeface="Cambria Math" panose="02040503050406030204" pitchFamily="18" charset="0"/>
                        </a:rPr>
                        <m:t>.</m:t>
                      </m:r>
                    </m:oMath>
                  </m:oMathPara>
                </a14:m>
                <a:endParaRPr lang="ru-RU" dirty="0">
                  <a:highlight>
                    <a:srgbClr val="FFFF00"/>
                  </a:highlight>
                </a:endParaRPr>
              </a:p>
            </p:txBody>
          </p:sp>
        </mc:Choice>
        <mc:Fallback xmlns="">
          <p:sp>
            <p:nvSpPr>
              <p:cNvPr id="52" name="TextBox 51">
                <a:extLst>
                  <a:ext uri="{FF2B5EF4-FFF2-40B4-BE49-F238E27FC236}">
                    <a16:creationId xmlns:a16="http://schemas.microsoft.com/office/drawing/2014/main" id="{E61542F6-083D-4748-9155-B55BC31C312A}"/>
                  </a:ext>
                </a:extLst>
              </p:cNvPr>
              <p:cNvSpPr txBox="1">
                <a:spLocks noRot="1" noChangeAspect="1" noMove="1" noResize="1" noEditPoints="1" noAdjustHandles="1" noChangeArrowheads="1" noChangeShapeType="1" noTextEdit="1"/>
              </p:cNvSpPr>
              <p:nvPr/>
            </p:nvSpPr>
            <p:spPr>
              <a:xfrm>
                <a:off x="0" y="4264777"/>
                <a:ext cx="12191999" cy="1423851"/>
              </a:xfrm>
              <a:prstGeom prst="rect">
                <a:avLst/>
              </a:prstGeom>
              <a:blipFill>
                <a:blip r:embed="rId7"/>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2" name="Рукописный ввод 1">
                <a:extLst>
                  <a:ext uri="{FF2B5EF4-FFF2-40B4-BE49-F238E27FC236}">
                    <a16:creationId xmlns:a16="http://schemas.microsoft.com/office/drawing/2014/main" id="{D936F314-F8AD-447F-B40C-A233717F4D62}"/>
                  </a:ext>
                </a:extLst>
              </p14:cNvPr>
              <p14:cNvContentPartPr/>
              <p14:nvPr/>
            </p14:nvContentPartPr>
            <p14:xfrm>
              <a:off x="1614240" y="1646280"/>
              <a:ext cx="9379800" cy="2883960"/>
            </p14:xfrm>
          </p:contentPart>
        </mc:Choice>
        <mc:Fallback xmlns="">
          <p:pic>
            <p:nvPicPr>
              <p:cNvPr id="2" name="Рукописный ввод 1">
                <a:extLst>
                  <a:ext uri="{FF2B5EF4-FFF2-40B4-BE49-F238E27FC236}">
                    <a16:creationId xmlns:a16="http://schemas.microsoft.com/office/drawing/2014/main" id="{D936F314-F8AD-447F-B40C-A233717F4D62}"/>
                  </a:ext>
                </a:extLst>
              </p:cNvPr>
              <p:cNvPicPr/>
              <p:nvPr/>
            </p:nvPicPr>
            <p:blipFill>
              <a:blip r:embed="rId9"/>
              <a:stretch>
                <a:fillRect/>
              </a:stretch>
            </p:blipFill>
            <p:spPr>
              <a:xfrm>
                <a:off x="1604880" y="1636920"/>
                <a:ext cx="9398520" cy="2902680"/>
              </a:xfrm>
              <a:prstGeom prst="rect">
                <a:avLst/>
              </a:prstGeom>
            </p:spPr>
          </p:pic>
        </mc:Fallback>
      </mc:AlternateContent>
    </p:spTree>
    <p:extLst>
      <p:ext uri="{BB962C8B-B14F-4D97-AF65-F5344CB8AC3E}">
        <p14:creationId xmlns:p14="http://schemas.microsoft.com/office/powerpoint/2010/main" val="163387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animBg="1"/>
      <p:bldP spid="50" grpId="0"/>
      <p:bldP spid="51" grpId="0"/>
      <p:bldP spid="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02AA6328-1746-41FD-9AF5-9CFA0341A387}"/>
                  </a:ext>
                </a:extLst>
              </p14:cNvPr>
              <p14:cNvContentPartPr/>
              <p14:nvPr/>
            </p14:nvContentPartPr>
            <p14:xfrm>
              <a:off x="283320" y="3889080"/>
              <a:ext cx="10452600" cy="2592720"/>
            </p14:xfrm>
          </p:contentPart>
        </mc:Choice>
        <mc:Fallback xmlns="">
          <p:pic>
            <p:nvPicPr>
              <p:cNvPr id="5" name="Рукописный ввод 4">
                <a:extLst>
                  <a:ext uri="{FF2B5EF4-FFF2-40B4-BE49-F238E27FC236}">
                    <a16:creationId xmlns:a16="http://schemas.microsoft.com/office/drawing/2014/main" id="{02AA6328-1746-41FD-9AF5-9CFA0341A387}"/>
                  </a:ext>
                </a:extLst>
              </p:cNvPr>
              <p:cNvPicPr/>
              <p:nvPr/>
            </p:nvPicPr>
            <p:blipFill>
              <a:blip r:embed="rId20"/>
              <a:stretch>
                <a:fillRect/>
              </a:stretch>
            </p:blipFill>
            <p:spPr>
              <a:xfrm>
                <a:off x="273960" y="3879720"/>
                <a:ext cx="10471320" cy="261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 name="Рукописный ввод 5">
                <a:extLst>
                  <a:ext uri="{FF2B5EF4-FFF2-40B4-BE49-F238E27FC236}">
                    <a16:creationId xmlns:a16="http://schemas.microsoft.com/office/drawing/2014/main" id="{CDF1B755-FC9A-4051-8ABC-B26B6A832D6A}"/>
                  </a:ext>
                </a:extLst>
              </p14:cNvPr>
              <p14:cNvContentPartPr/>
              <p14:nvPr/>
            </p14:nvContentPartPr>
            <p14:xfrm>
              <a:off x="73800" y="1050480"/>
              <a:ext cx="11858040" cy="5414760"/>
            </p14:xfrm>
          </p:contentPart>
        </mc:Choice>
        <mc:Fallback xmlns="">
          <p:pic>
            <p:nvPicPr>
              <p:cNvPr id="6" name="Рукописный ввод 5">
                <a:extLst>
                  <a:ext uri="{FF2B5EF4-FFF2-40B4-BE49-F238E27FC236}">
                    <a16:creationId xmlns:a16="http://schemas.microsoft.com/office/drawing/2014/main" id="{CDF1B755-FC9A-4051-8ABC-B26B6A832D6A}"/>
                  </a:ext>
                </a:extLst>
              </p:cNvPr>
              <p:cNvPicPr/>
              <p:nvPr/>
            </p:nvPicPr>
            <p:blipFill>
              <a:blip r:embed="rId22"/>
              <a:stretch>
                <a:fillRect/>
              </a:stretch>
            </p:blipFill>
            <p:spPr>
              <a:xfrm>
                <a:off x="64440" y="1041120"/>
                <a:ext cx="11876760" cy="5433480"/>
              </a:xfrm>
              <a:prstGeom prst="rect">
                <a:avLst/>
              </a:prstGeom>
            </p:spPr>
          </p:pic>
        </mc:Fallback>
      </mc:AlternateContent>
    </p:spTree>
    <p:extLst>
      <p:ext uri="{BB962C8B-B14F-4D97-AF65-F5344CB8AC3E}">
        <p14:creationId xmlns:p14="http://schemas.microsoft.com/office/powerpoint/2010/main" val="4105414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2607AB9-E2D0-4B07-B286-5CFBA5E49FD9}"/>
              </a:ext>
            </a:extLst>
          </p:cNvPr>
          <p:cNvPicPr>
            <a:picLocks noChangeAspect="1"/>
          </p:cNvPicPr>
          <p:nvPr/>
        </p:nvPicPr>
        <p:blipFill>
          <a:blip r:embed="rId3"/>
          <a:stretch>
            <a:fillRect/>
          </a:stretch>
        </p:blipFill>
        <p:spPr>
          <a:xfrm>
            <a:off x="3653790" y="4677281"/>
            <a:ext cx="2880000" cy="2180719"/>
          </a:xfrm>
          <a:prstGeom prst="rect">
            <a:avLst/>
          </a:prstGeom>
        </p:spPr>
      </p:pic>
      <p:pic>
        <p:nvPicPr>
          <p:cNvPr id="9" name="Рисунок 8">
            <a:extLst>
              <a:ext uri="{FF2B5EF4-FFF2-40B4-BE49-F238E27FC236}">
                <a16:creationId xmlns:a16="http://schemas.microsoft.com/office/drawing/2014/main" id="{86F62B3C-7D68-48DE-A41E-2146BE7AEB1A}"/>
              </a:ext>
            </a:extLst>
          </p:cNvPr>
          <p:cNvPicPr/>
          <p:nvPr/>
        </p:nvPicPr>
        <p:blipFill>
          <a:blip r:embed="rId4"/>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5"/>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8"/>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9"/>
                <a:stretch>
                  <a:fillRect t="-85000" b="-131250"/>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B743140-A0B8-45FF-BAFB-FBA2A1B1153B}"/>
              </a:ext>
            </a:extLst>
          </p:cNvPr>
          <p:cNvPicPr>
            <a:picLocks noChangeAspect="1"/>
          </p:cNvPicPr>
          <p:nvPr/>
        </p:nvPicPr>
        <p:blipFill>
          <a:blip r:embed="rId10"/>
          <a:stretch>
            <a:fillRect/>
          </a:stretch>
        </p:blipFill>
        <p:spPr>
          <a:xfrm>
            <a:off x="420208" y="4699295"/>
            <a:ext cx="2880000" cy="2158705"/>
          </a:xfrm>
          <a:prstGeom prst="rect">
            <a:avLst/>
          </a:prstGeom>
        </p:spPr>
      </p:pic>
      <p:sp>
        <p:nvSpPr>
          <p:cNvPr id="20" name="TextBox 19">
            <a:extLst>
              <a:ext uri="{FF2B5EF4-FFF2-40B4-BE49-F238E27FC236}">
                <a16:creationId xmlns:a16="http://schemas.microsoft.com/office/drawing/2014/main" id="{9325A8E6-8A7B-45C1-8632-61827B456BD6}"/>
              </a:ext>
            </a:extLst>
          </p:cNvPr>
          <p:cNvSpPr txBox="1"/>
          <p:nvPr/>
        </p:nvSpPr>
        <p:spPr>
          <a:xfrm>
            <a:off x="7083743" y="4919008"/>
            <a:ext cx="5003482" cy="1938992"/>
          </a:xfrm>
          <a:prstGeom prst="rect">
            <a:avLst/>
          </a:prstGeom>
          <a:noFill/>
        </p:spPr>
        <p:txBody>
          <a:bodyPr wrap="square">
            <a:spAutoFit/>
          </a:bodyPr>
          <a:lstStyle/>
          <a:p>
            <a:r>
              <a:rPr lang="ru-RU" sz="1200" dirty="0" err="1">
                <a:solidFill>
                  <a:srgbClr val="002060"/>
                </a:solidFill>
              </a:rPr>
              <a:t>pf</a:t>
            </a:r>
            <a:r>
              <a:rPr lang="ru-RU" sz="1200" dirty="0">
                <a:solidFill>
                  <a:srgbClr val="002060"/>
                </a:solidFill>
              </a:rPr>
              <a:t> = </a:t>
            </a:r>
          </a:p>
          <a:p>
            <a:endParaRPr lang="ru-RU" sz="1200" dirty="0">
              <a:solidFill>
                <a:srgbClr val="002060"/>
              </a:solidFill>
            </a:endParaRPr>
          </a:p>
          <a:p>
            <a:r>
              <a:rPr lang="ru-RU" sz="1200" dirty="0">
                <a:solidFill>
                  <a:srgbClr val="002060"/>
                </a:solidFill>
              </a:rPr>
              <a:t>  </a:t>
            </a:r>
            <a:r>
              <a:rPr lang="ru-RU" sz="1200" dirty="0" err="1">
                <a:solidFill>
                  <a:srgbClr val="002060"/>
                </a:solidFill>
              </a:rPr>
              <a:t>struct</a:t>
            </a:r>
            <a:r>
              <a:rPr lang="ru-RU" sz="1200" dirty="0">
                <a:solidFill>
                  <a:srgbClr val="002060"/>
                </a:solidFill>
              </a:rPr>
              <a:t> </a:t>
            </a:r>
            <a:r>
              <a:rPr lang="ru-RU" sz="1200" dirty="0" err="1">
                <a:solidFill>
                  <a:srgbClr val="002060"/>
                </a:solidFill>
              </a:rPr>
              <a:t>with</a:t>
            </a:r>
            <a:r>
              <a:rPr lang="ru-RU" sz="1200" dirty="0">
                <a:solidFill>
                  <a:srgbClr val="002060"/>
                </a:solidFill>
              </a:rPr>
              <a:t> </a:t>
            </a:r>
            <a:r>
              <a:rPr lang="ru-RU" sz="1200" dirty="0" err="1">
                <a:solidFill>
                  <a:srgbClr val="002060"/>
                </a:solidFill>
              </a:rPr>
              <a:t>fields</a:t>
            </a:r>
            <a:r>
              <a:rPr lang="ru-RU" sz="1200" dirty="0">
                <a:solidFill>
                  <a:srgbClr val="002060"/>
                </a:solidFill>
              </a:rPr>
              <a:t>:</a:t>
            </a:r>
          </a:p>
          <a:p>
            <a:endParaRPr lang="ru-RU" sz="1200" dirty="0">
              <a:solidFill>
                <a:srgbClr val="002060"/>
              </a:solidFill>
            </a:endParaRPr>
          </a:p>
          <a:p>
            <a:r>
              <a:rPr lang="ru-RU" sz="1200" dirty="0">
                <a:solidFill>
                  <a:srgbClr val="002060"/>
                </a:solidFill>
              </a:rPr>
              <a:t>         p: [32×41 </a:t>
            </a:r>
            <a:r>
              <a:rPr lang="ru-RU" sz="1200" dirty="0" err="1">
                <a:solidFill>
                  <a:srgbClr val="002060"/>
                </a:solidFill>
              </a:rPr>
              <a:t>double</a:t>
            </a:r>
            <a:r>
              <a:rPr lang="ru-RU" sz="1200" dirty="0">
                <a:solidFill>
                  <a:srgbClr val="002060"/>
                </a:solidFill>
              </a:rPr>
              <a:t>]</a:t>
            </a:r>
          </a:p>
          <a:p>
            <a:r>
              <a:rPr lang="ru-RU" sz="1200" dirty="0">
                <a:solidFill>
                  <a:srgbClr val="002060"/>
                </a:solidFill>
              </a:rPr>
              <a:t>        F1: -1.0191e-05</a:t>
            </a:r>
          </a:p>
          <a:p>
            <a:r>
              <a:rPr lang="ru-RU" sz="1200" dirty="0">
                <a:solidFill>
                  <a:srgbClr val="002060"/>
                </a:solidFill>
              </a:rPr>
              <a:t>        F2: -0.8000</a:t>
            </a:r>
          </a:p>
          <a:p>
            <a:r>
              <a:rPr lang="ru-RU" sz="1200" dirty="0">
                <a:solidFill>
                  <a:srgbClr val="002060"/>
                </a:solidFill>
              </a:rPr>
              <a:t>         M: -0.0032</a:t>
            </a:r>
          </a:p>
          <a:p>
            <a:r>
              <a:rPr lang="ru-RU" sz="1200" dirty="0">
                <a:solidFill>
                  <a:srgbClr val="002060"/>
                </a:solidFill>
              </a:rPr>
              <a:t>    </a:t>
            </a:r>
            <a:r>
              <a:rPr lang="ru-RU" sz="1200" dirty="0" err="1">
                <a:solidFill>
                  <a:srgbClr val="002060"/>
                </a:solidFill>
              </a:rPr>
              <a:t>Lambda</a:t>
            </a:r>
            <a:r>
              <a:rPr lang="ru-RU" sz="1200" dirty="0">
                <a:solidFill>
                  <a:srgbClr val="002060"/>
                </a:solidFill>
              </a:rPr>
              <a:t>: [1200×1200 </a:t>
            </a:r>
            <a:r>
              <a:rPr lang="ru-RU" sz="1200" dirty="0" err="1">
                <a:solidFill>
                  <a:srgbClr val="002060"/>
                </a:solidFill>
              </a:rPr>
              <a:t>double</a:t>
            </a:r>
            <a:r>
              <a:rPr lang="ru-RU" sz="1200" dirty="0">
                <a:solidFill>
                  <a:srgbClr val="002060"/>
                </a:solidFill>
              </a:rPr>
              <a:t>]</a:t>
            </a:r>
          </a:p>
          <a:p>
            <a:r>
              <a:rPr lang="ru-RU" sz="1200" dirty="0">
                <a:solidFill>
                  <a:srgbClr val="002060"/>
                </a:solidFill>
              </a:rPr>
              <a:t>     </a:t>
            </a:r>
            <a:r>
              <a:rPr lang="ru-RU" sz="1200" dirty="0" err="1">
                <a:solidFill>
                  <a:srgbClr val="002060"/>
                </a:solidFill>
              </a:rPr>
              <a:t>Gamma</a:t>
            </a:r>
            <a:r>
              <a:rPr lang="ru-RU" sz="1200" dirty="0">
                <a:solidFill>
                  <a:srgbClr val="002060"/>
                </a:solidFill>
              </a:rPr>
              <a:t>: [1200×1 </a:t>
            </a:r>
            <a:r>
              <a:rPr lang="ru-RU" sz="1200" dirty="0" err="1">
                <a:solidFill>
                  <a:srgbClr val="002060"/>
                </a:solidFill>
              </a:rPr>
              <a:t>double</a:t>
            </a:r>
            <a:r>
              <a:rPr lang="ru-RU" sz="1200" dirty="0">
                <a:solidFill>
                  <a:srgbClr val="002060"/>
                </a:solidFill>
              </a:rPr>
              <a:t>]</a:t>
            </a:r>
          </a:p>
        </p:txBody>
      </p:sp>
      <mc:AlternateContent xmlns:mc="http://schemas.openxmlformats.org/markup-compatibility/2006" xmlns:p14="http://schemas.microsoft.com/office/powerpoint/2010/main">
        <mc:Choice Requires="p14">
          <p:contentPart p14:bwMode="auto" r:id="rId11">
            <p14:nvContentPartPr>
              <p14:cNvPr id="2" name="Рукописный ввод 1">
                <a:extLst>
                  <a:ext uri="{FF2B5EF4-FFF2-40B4-BE49-F238E27FC236}">
                    <a16:creationId xmlns:a16="http://schemas.microsoft.com/office/drawing/2014/main" id="{A7D6AD6A-9EE4-4D78-9408-6078F38BD140}"/>
                  </a:ext>
                </a:extLst>
              </p14:cNvPr>
              <p14:cNvContentPartPr/>
              <p14:nvPr/>
            </p14:nvContentPartPr>
            <p14:xfrm>
              <a:off x="1307160" y="2033280"/>
              <a:ext cx="4412520" cy="3836160"/>
            </p14:xfrm>
          </p:contentPart>
        </mc:Choice>
        <mc:Fallback xmlns="">
          <p:pic>
            <p:nvPicPr>
              <p:cNvPr id="2" name="Рукописный ввод 1">
                <a:extLst>
                  <a:ext uri="{FF2B5EF4-FFF2-40B4-BE49-F238E27FC236}">
                    <a16:creationId xmlns:a16="http://schemas.microsoft.com/office/drawing/2014/main" id="{A7D6AD6A-9EE4-4D78-9408-6078F38BD140}"/>
                  </a:ext>
                </a:extLst>
              </p:cNvPr>
              <p:cNvPicPr/>
              <p:nvPr/>
            </p:nvPicPr>
            <p:blipFill>
              <a:blip r:embed="rId12"/>
              <a:stretch>
                <a:fillRect/>
              </a:stretch>
            </p:blipFill>
            <p:spPr>
              <a:xfrm>
                <a:off x="1297800" y="2023920"/>
                <a:ext cx="4431240" cy="3854880"/>
              </a:xfrm>
              <a:prstGeom prst="rect">
                <a:avLst/>
              </a:prstGeom>
            </p:spPr>
          </p:pic>
        </mc:Fallback>
      </mc:AlternateContent>
    </p:spTree>
    <p:extLst>
      <p:ext uri="{BB962C8B-B14F-4D97-AF65-F5344CB8AC3E}">
        <p14:creationId xmlns:p14="http://schemas.microsoft.com/office/powerpoint/2010/main" val="7338268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Расчет динамических характеристик ротора с подшипниками жидкостного трения</a:t>
            </a: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49659361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2" name="Рукописный ввод 1">
                <a:extLst>
                  <a:ext uri="{FF2B5EF4-FFF2-40B4-BE49-F238E27FC236}">
                    <a16:creationId xmlns:a16="http://schemas.microsoft.com/office/drawing/2014/main" id="{8A027587-52A8-45E8-8355-E080DC9B6934}"/>
                  </a:ext>
                </a:extLst>
              </p14:cNvPr>
              <p14:cNvContentPartPr/>
              <p14:nvPr/>
            </p14:nvContentPartPr>
            <p14:xfrm>
              <a:off x="134640" y="535320"/>
              <a:ext cx="6545880" cy="2123280"/>
            </p14:xfrm>
          </p:contentPart>
        </mc:Choice>
        <mc:Fallback>
          <p:pic>
            <p:nvPicPr>
              <p:cNvPr id="2" name="Рукописный ввод 1">
                <a:extLst>
                  <a:ext uri="{FF2B5EF4-FFF2-40B4-BE49-F238E27FC236}">
                    <a16:creationId xmlns:a16="http://schemas.microsoft.com/office/drawing/2014/main" id="{8A027587-52A8-45E8-8355-E080DC9B6934}"/>
                  </a:ext>
                </a:extLst>
              </p:cNvPr>
              <p:cNvPicPr/>
              <p:nvPr/>
            </p:nvPicPr>
            <p:blipFill>
              <a:blip r:embed="rId4"/>
              <a:stretch>
                <a:fillRect/>
              </a:stretch>
            </p:blipFill>
            <p:spPr>
              <a:xfrm>
                <a:off x="125280" y="525960"/>
                <a:ext cx="6564600" cy="214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Рукописный ввод 2">
                <a:extLst>
                  <a:ext uri="{FF2B5EF4-FFF2-40B4-BE49-F238E27FC236}">
                    <a16:creationId xmlns:a16="http://schemas.microsoft.com/office/drawing/2014/main" id="{A8FF60A7-BC46-4BE0-A789-5531C90FCE62}"/>
                  </a:ext>
                </a:extLst>
              </p14:cNvPr>
              <p14:cNvContentPartPr/>
              <p14:nvPr/>
            </p14:nvContentPartPr>
            <p14:xfrm>
              <a:off x="2216520" y="1193400"/>
              <a:ext cx="460080" cy="329400"/>
            </p14:xfrm>
          </p:contentPart>
        </mc:Choice>
        <mc:Fallback>
          <p:pic>
            <p:nvPicPr>
              <p:cNvPr id="3" name="Рукописный ввод 2">
                <a:extLst>
                  <a:ext uri="{FF2B5EF4-FFF2-40B4-BE49-F238E27FC236}">
                    <a16:creationId xmlns:a16="http://schemas.microsoft.com/office/drawing/2014/main" id="{A8FF60A7-BC46-4BE0-A789-5531C90FCE62}"/>
                  </a:ext>
                </a:extLst>
              </p:cNvPr>
              <p:cNvPicPr/>
              <p:nvPr/>
            </p:nvPicPr>
            <p:blipFill>
              <a:blip r:embed="rId6"/>
              <a:stretch>
                <a:fillRect/>
              </a:stretch>
            </p:blipFill>
            <p:spPr>
              <a:xfrm>
                <a:off x="2207160" y="1184040"/>
                <a:ext cx="478800" cy="348120"/>
              </a:xfrm>
              <a:prstGeom prst="rect">
                <a:avLst/>
              </a:prstGeom>
            </p:spPr>
          </p:pic>
        </mc:Fallback>
      </mc:AlternateContent>
    </p:spTree>
    <p:extLst>
      <p:ext uri="{BB962C8B-B14F-4D97-AF65-F5344CB8AC3E}">
        <p14:creationId xmlns:p14="http://schemas.microsoft.com/office/powerpoint/2010/main" val="357185135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FE385C4-D456-4FDE-8741-741579C4C381}"/>
              </a:ext>
            </a:extLst>
          </p:cNvPr>
          <p:cNvPicPr/>
          <p:nvPr/>
        </p:nvPicPr>
        <p:blipFill rotWithShape="1">
          <a:blip r:embed="rId3"/>
          <a:srcRect r="58393"/>
          <a:stretch/>
        </p:blipFill>
        <p:spPr>
          <a:xfrm>
            <a:off x="338228" y="1022576"/>
            <a:ext cx="2678437" cy="2895229"/>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Рукописный ввод 3">
                <a:extLst>
                  <a:ext uri="{FF2B5EF4-FFF2-40B4-BE49-F238E27FC236}">
                    <a16:creationId xmlns:a16="http://schemas.microsoft.com/office/drawing/2014/main" id="{E83916EF-4D3C-4C52-A931-5CD0F363AD25}"/>
                  </a:ext>
                </a:extLst>
              </p14:cNvPr>
              <p14:cNvContentPartPr/>
              <p14:nvPr/>
            </p14:nvContentPartPr>
            <p14:xfrm>
              <a:off x="3736440" y="2895840"/>
              <a:ext cx="1176840" cy="2793960"/>
            </p14:xfrm>
          </p:contentPart>
        </mc:Choice>
        <mc:Fallback>
          <p:pic>
            <p:nvPicPr>
              <p:cNvPr id="4" name="Рукописный ввод 3">
                <a:extLst>
                  <a:ext uri="{FF2B5EF4-FFF2-40B4-BE49-F238E27FC236}">
                    <a16:creationId xmlns:a16="http://schemas.microsoft.com/office/drawing/2014/main" id="{E83916EF-4D3C-4C52-A931-5CD0F363AD25}"/>
                  </a:ext>
                </a:extLst>
              </p:cNvPr>
              <p:cNvPicPr/>
              <p:nvPr/>
            </p:nvPicPr>
            <p:blipFill>
              <a:blip r:embed="rId5"/>
              <a:stretch>
                <a:fillRect/>
              </a:stretch>
            </p:blipFill>
            <p:spPr>
              <a:xfrm>
                <a:off x="3727080" y="2886480"/>
                <a:ext cx="1195560" cy="2812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Рукописный ввод 4">
                <a:extLst>
                  <a:ext uri="{FF2B5EF4-FFF2-40B4-BE49-F238E27FC236}">
                    <a16:creationId xmlns:a16="http://schemas.microsoft.com/office/drawing/2014/main" id="{6A610A37-3082-4C3C-AAEF-E234D51F9E8C}"/>
                  </a:ext>
                </a:extLst>
              </p14:cNvPr>
              <p14:cNvContentPartPr/>
              <p14:nvPr/>
            </p14:nvContentPartPr>
            <p14:xfrm>
              <a:off x="887040" y="540360"/>
              <a:ext cx="11116800" cy="5659920"/>
            </p14:xfrm>
          </p:contentPart>
        </mc:Choice>
        <mc:Fallback>
          <p:pic>
            <p:nvPicPr>
              <p:cNvPr id="5" name="Рукописный ввод 4">
                <a:extLst>
                  <a:ext uri="{FF2B5EF4-FFF2-40B4-BE49-F238E27FC236}">
                    <a16:creationId xmlns:a16="http://schemas.microsoft.com/office/drawing/2014/main" id="{6A610A37-3082-4C3C-AAEF-E234D51F9E8C}"/>
                  </a:ext>
                </a:extLst>
              </p:cNvPr>
              <p:cNvPicPr/>
              <p:nvPr/>
            </p:nvPicPr>
            <p:blipFill>
              <a:blip r:embed="rId7"/>
              <a:stretch>
                <a:fillRect/>
              </a:stretch>
            </p:blipFill>
            <p:spPr>
              <a:xfrm>
                <a:off x="877680" y="531000"/>
                <a:ext cx="11135520" cy="5678640"/>
              </a:xfrm>
              <a:prstGeom prst="rect">
                <a:avLst/>
              </a:prstGeom>
            </p:spPr>
          </p:pic>
        </mc:Fallback>
      </mc:AlternateContent>
    </p:spTree>
    <p:extLst>
      <p:ext uri="{BB962C8B-B14F-4D97-AF65-F5344CB8AC3E}">
        <p14:creationId xmlns:p14="http://schemas.microsoft.com/office/powerpoint/2010/main" val="316614181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AC50BB31-CA88-48EA-9020-64E1C6E07AD9}"/>
                  </a:ext>
                </a:extLst>
              </p14:cNvPr>
              <p14:cNvContentPartPr/>
              <p14:nvPr/>
            </p14:nvContentPartPr>
            <p14:xfrm>
              <a:off x="57960" y="310320"/>
              <a:ext cx="11979720" cy="6246360"/>
            </p14:xfrm>
          </p:contentPart>
        </mc:Choice>
        <mc:Fallback xmlns="">
          <p:pic>
            <p:nvPicPr>
              <p:cNvPr id="5" name="Рукописный ввод 4">
                <a:extLst>
                  <a:ext uri="{FF2B5EF4-FFF2-40B4-BE49-F238E27FC236}">
                    <a16:creationId xmlns:a16="http://schemas.microsoft.com/office/drawing/2014/main" id="{AC50BB31-CA88-48EA-9020-64E1C6E07AD9}"/>
                  </a:ext>
                </a:extLst>
              </p:cNvPr>
              <p:cNvPicPr/>
              <p:nvPr/>
            </p:nvPicPr>
            <p:blipFill>
              <a:blip r:embed="rId20"/>
              <a:stretch>
                <a:fillRect/>
              </a:stretch>
            </p:blipFill>
            <p:spPr>
              <a:xfrm>
                <a:off x="48600" y="300960"/>
                <a:ext cx="11998440" cy="6265080"/>
              </a:xfrm>
              <a:prstGeom prst="rect">
                <a:avLst/>
              </a:prstGeom>
            </p:spPr>
          </p:pic>
        </mc:Fallback>
      </mc:AlternateContent>
    </p:spTree>
    <p:extLst>
      <p:ext uri="{BB962C8B-B14F-4D97-AF65-F5344CB8AC3E}">
        <p14:creationId xmlns:p14="http://schemas.microsoft.com/office/powerpoint/2010/main" val="50272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31202</TotalTime>
  <Words>3380</Words>
  <Application>Microsoft Office PowerPoint</Application>
  <PresentationFormat>Широкоэкранный</PresentationFormat>
  <Paragraphs>452</Paragraphs>
  <Slides>43</Slides>
  <Notes>43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43</vt:i4>
      </vt:variant>
    </vt:vector>
  </HeadingPairs>
  <TitlesOfParts>
    <vt:vector size="52" baseType="lpstr">
      <vt:lpstr>Arial</vt:lpstr>
      <vt:lpstr>Cambria</vt:lpstr>
      <vt:lpstr>Cambria Math</vt:lpstr>
      <vt:lpstr>Comic Sans MS</vt:lpstr>
      <vt:lpstr>Dutch801 Rm BT</vt:lpstr>
      <vt:lpstr>Technic</vt:lpstr>
      <vt:lpstr>Times New Roman</vt:lpstr>
      <vt:lpstr>1_Международный</vt:lpstr>
      <vt:lpstr>123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1566</cp:revision>
  <dcterms:created xsi:type="dcterms:W3CDTF">2006-04-24T07:21:38Z</dcterms:created>
  <dcterms:modified xsi:type="dcterms:W3CDTF">2020-10-23T10:32:30Z</dcterms:modified>
</cp:coreProperties>
</file>